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2"/>
  </p:notesMasterIdLst>
  <p:handoutMasterIdLst>
    <p:handoutMasterId r:id="rId23"/>
  </p:handoutMasterIdLst>
  <p:sldIdLst>
    <p:sldId id="257" r:id="rId5"/>
    <p:sldId id="301" r:id="rId6"/>
    <p:sldId id="267" r:id="rId7"/>
    <p:sldId id="304" r:id="rId8"/>
    <p:sldId id="302" r:id="rId9"/>
    <p:sldId id="265" r:id="rId10"/>
    <p:sldId id="297" r:id="rId11"/>
    <p:sldId id="273" r:id="rId12"/>
    <p:sldId id="299" r:id="rId13"/>
    <p:sldId id="294" r:id="rId14"/>
    <p:sldId id="295" r:id="rId15"/>
    <p:sldId id="300" r:id="rId16"/>
    <p:sldId id="280" r:id="rId17"/>
    <p:sldId id="272" r:id="rId18"/>
    <p:sldId id="278" r:id="rId19"/>
    <p:sldId id="279" r:id="rId20"/>
    <p:sldId id="284" r:id="rId2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and Introduction" id="{5CD10060-C33B-4ABA-B043-0877CD2D6B15}">
          <p14:sldIdLst>
            <p14:sldId id="257"/>
            <p14:sldId id="301"/>
            <p14:sldId id="267"/>
            <p14:sldId id="304"/>
            <p14:sldId id="302"/>
            <p14:sldId id="265"/>
            <p14:sldId id="297"/>
            <p14:sldId id="273"/>
            <p14:sldId id="299"/>
            <p14:sldId id="294"/>
            <p14:sldId id="295"/>
            <p14:sldId id="300"/>
            <p14:sldId id="280"/>
            <p14:sldId id="272"/>
            <p14:sldId id="278"/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1F2"/>
    <a:srgbClr val="7F7F7F"/>
    <a:srgbClr val="B8B8B8"/>
    <a:srgbClr val="C7C7C7"/>
    <a:srgbClr val="00893F"/>
    <a:srgbClr val="FFFFFF"/>
    <a:srgbClr val="FBFBFB"/>
    <a:srgbClr val="434343"/>
    <a:srgbClr val="0000FF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DFD83-A265-844A-8ABF-959E96942507}" v="1" dt="2021-11-25T17:03:15.004"/>
    <p1510:client id="{E301B007-01E8-1633-B1CF-79E960ABF28F}" v="1" dt="2021-11-29T13:02:03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1" autoAdjust="0"/>
    <p:restoredTop sz="94800" autoAdjust="0"/>
  </p:normalViewPr>
  <p:slideViewPr>
    <p:cSldViewPr snapToGrid="0">
      <p:cViewPr varScale="1">
        <p:scale>
          <a:sx n="102" d="100"/>
          <a:sy n="102" d="100"/>
        </p:scale>
        <p:origin x="8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u Rimal" userId="512e7f14-ebff-448c-bf59-1202fd5f99f9" providerId="ADAL" clId="{13CDFD83-A265-844A-8ABF-959E96942507}"/>
    <pc:docChg chg="modSld">
      <pc:chgData name="Raju Rimal" userId="512e7f14-ebff-448c-bf59-1202fd5f99f9" providerId="ADAL" clId="{13CDFD83-A265-844A-8ABF-959E96942507}" dt="2021-11-25T17:03:15.002" v="1" actId="167"/>
      <pc:docMkLst>
        <pc:docMk/>
      </pc:docMkLst>
      <pc:sldChg chg="mod modShow">
        <pc:chgData name="Raju Rimal" userId="512e7f14-ebff-448c-bf59-1202fd5f99f9" providerId="ADAL" clId="{13CDFD83-A265-844A-8ABF-959E96942507}" dt="2021-11-25T17:03:09.555" v="0" actId="729"/>
        <pc:sldMkLst>
          <pc:docMk/>
          <pc:sldMk cId="1673459109" sldId="295"/>
        </pc:sldMkLst>
      </pc:sldChg>
      <pc:sldChg chg="modSp">
        <pc:chgData name="Raju Rimal" userId="512e7f14-ebff-448c-bf59-1202fd5f99f9" providerId="ADAL" clId="{13CDFD83-A265-844A-8ABF-959E96942507}" dt="2021-11-25T17:03:15.002" v="1" actId="167"/>
        <pc:sldMkLst>
          <pc:docMk/>
          <pc:sldMk cId="2335548380" sldId="300"/>
        </pc:sldMkLst>
        <pc:spChg chg="mod">
          <ac:chgData name="Raju Rimal" userId="512e7f14-ebff-448c-bf59-1202fd5f99f9" providerId="ADAL" clId="{13CDFD83-A265-844A-8ABF-959E96942507}" dt="2021-11-25T17:03:15.002" v="1" actId="167"/>
          <ac:spMkLst>
            <pc:docMk/>
            <pc:sldMk cId="2335548380" sldId="300"/>
            <ac:spMk id="46" creationId="{5B42BEC8-6250-9E4D-968A-953FFDDAFC3B}"/>
          </ac:spMkLst>
        </pc:spChg>
      </pc:sldChg>
    </pc:docChg>
  </pc:docChgLst>
  <pc:docChgLst>
    <pc:chgData name="Raju Rimal" userId="S::rajur@uio.no::512e7f14-ebff-448c-bf59-1202fd5f99f9" providerId="AD" clId="Web-{E301B007-01E8-1633-B1CF-79E960ABF28F}"/>
    <pc:docChg chg="modSld">
      <pc:chgData name="Raju Rimal" userId="S::rajur@uio.no::512e7f14-ebff-448c-bf59-1202fd5f99f9" providerId="AD" clId="Web-{E301B007-01E8-1633-B1CF-79E960ABF28F}" dt="2021-11-29T13:02:03.977" v="0"/>
      <pc:docMkLst>
        <pc:docMk/>
      </pc:docMkLst>
      <pc:sldChg chg="modSp">
        <pc:chgData name="Raju Rimal" userId="S::rajur@uio.no::512e7f14-ebff-448c-bf59-1202fd5f99f9" providerId="AD" clId="Web-{E301B007-01E8-1633-B1CF-79E960ABF28F}" dt="2021-11-29T13:02:03.977" v="0"/>
        <pc:sldMkLst>
          <pc:docMk/>
          <pc:sldMk cId="3479857862" sldId="257"/>
        </pc:sldMkLst>
        <pc:spChg chg="mod">
          <ac:chgData name="Raju Rimal" userId="S::rajur@uio.no::512e7f14-ebff-448c-bf59-1202fd5f99f9" providerId="AD" clId="Web-{E301B007-01E8-1633-B1CF-79E960ABF28F}" dt="2021-11-29T13:02:03.977" v="0"/>
          <ac:spMkLst>
            <pc:docMk/>
            <pc:sldMk cId="3479857862" sldId="257"/>
            <ac:spMk id="5" creationId="{00000000-0000-0000-0000-000000000000}"/>
          </ac:spMkLst>
        </pc:spChg>
      </pc:sldChg>
    </pc:docChg>
  </pc:docChgLst>
  <pc:docChgLst>
    <pc:chgData name="Raju Rimal" userId="512e7f14-ebff-448c-bf59-1202fd5f99f9" providerId="ADAL" clId="{780BF38F-6336-8F4E-A3AB-CD3034481B3D}"/>
    <pc:docChg chg="undo redo custSel addSld delSld modSld sldOrd modMainMaster delSection modSection modShowInfo">
      <pc:chgData name="Raju Rimal" userId="512e7f14-ebff-448c-bf59-1202fd5f99f9" providerId="ADAL" clId="{780BF38F-6336-8F4E-A3AB-CD3034481B3D}" dt="2021-11-03T22:06:13.404" v="9856" actId="2744"/>
      <pc:docMkLst>
        <pc:docMk/>
      </pc:docMkLst>
      <pc:sldChg chg="addSp delSp modSp mod ord modTransition modAnim">
        <pc:chgData name="Raju Rimal" userId="512e7f14-ebff-448c-bf59-1202fd5f99f9" providerId="ADAL" clId="{780BF38F-6336-8F4E-A3AB-CD3034481B3D}" dt="2021-11-03T22:06:08.720" v="9854"/>
        <pc:sldMkLst>
          <pc:docMk/>
          <pc:sldMk cId="3479857862" sldId="257"/>
        </pc:sldMkLst>
        <pc:spChg chg="add del mod">
          <ac:chgData name="Raju Rimal" userId="512e7f14-ebff-448c-bf59-1202fd5f99f9" providerId="ADAL" clId="{780BF38F-6336-8F4E-A3AB-CD3034481B3D}" dt="2021-11-03T00:06:46.960" v="9849" actId="767"/>
          <ac:spMkLst>
            <pc:docMk/>
            <pc:sldMk cId="3479857862" sldId="257"/>
            <ac:spMk id="3" creationId="{B7FDCC1D-0744-F745-829C-90BD29D3FA65}"/>
          </ac:spMkLst>
        </pc:spChg>
        <pc:spChg chg="add del mod">
          <ac:chgData name="Raju Rimal" userId="512e7f14-ebff-448c-bf59-1202fd5f99f9" providerId="ADAL" clId="{780BF38F-6336-8F4E-A3AB-CD3034481B3D}" dt="2021-10-28T09:52:25.273" v="6703"/>
          <ac:spMkLst>
            <pc:docMk/>
            <pc:sldMk cId="3479857862" sldId="257"/>
            <ac:spMk id="3" creationId="{CE3DB2F4-D243-0847-A798-3DB996019418}"/>
          </ac:spMkLst>
        </pc:spChg>
        <pc:spChg chg="mod">
          <ac:chgData name="Raju Rimal" userId="512e7f14-ebff-448c-bf59-1202fd5f99f9" providerId="ADAL" clId="{780BF38F-6336-8F4E-A3AB-CD3034481B3D}" dt="2021-10-29T12:06:50.923" v="9705" actId="20577"/>
          <ac:spMkLst>
            <pc:docMk/>
            <pc:sldMk cId="3479857862" sldId="257"/>
            <ac:spMk id="4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1-01T11:15:20.474" v="9793" actId="1076"/>
          <ac:spMkLst>
            <pc:docMk/>
            <pc:sldMk cId="3479857862" sldId="257"/>
            <ac:spMk id="5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1-01T11:15:20.474" v="9793" actId="1076"/>
          <ac:spMkLst>
            <pc:docMk/>
            <pc:sldMk cId="3479857862" sldId="257"/>
            <ac:spMk id="6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1-01T11:15:20.474" v="9793" actId="1076"/>
          <ac:spMkLst>
            <pc:docMk/>
            <pc:sldMk cId="3479857862" sldId="257"/>
            <ac:spMk id="7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1-01T11:15:20.474" v="9793" actId="1076"/>
          <ac:spMkLst>
            <pc:docMk/>
            <pc:sldMk cId="3479857862" sldId="257"/>
            <ac:spMk id="8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1-01T11:15:20.474" v="9793" actId="1076"/>
          <ac:spMkLst>
            <pc:docMk/>
            <pc:sldMk cId="3479857862" sldId="257"/>
            <ac:spMk id="9" creationId="{00000000-0000-0000-0000-000000000000}"/>
          </ac:spMkLst>
        </pc:spChg>
        <pc:spChg chg="add del mod">
          <ac:chgData name="Raju Rimal" userId="512e7f14-ebff-448c-bf59-1202fd5f99f9" providerId="ADAL" clId="{780BF38F-6336-8F4E-A3AB-CD3034481B3D}" dt="2021-11-03T00:06:46.730" v="9848" actId="767"/>
          <ac:spMkLst>
            <pc:docMk/>
            <pc:sldMk cId="3479857862" sldId="257"/>
            <ac:spMk id="11" creationId="{AEA186B7-933C-6645-958C-78726E582708}"/>
          </ac:spMkLst>
        </pc:spChg>
        <pc:spChg chg="add del mod">
          <ac:chgData name="Raju Rimal" userId="512e7f14-ebff-448c-bf59-1202fd5f99f9" providerId="ADAL" clId="{780BF38F-6336-8F4E-A3AB-CD3034481B3D}" dt="2021-10-28T09:52:30.531" v="6706"/>
          <ac:spMkLst>
            <pc:docMk/>
            <pc:sldMk cId="3479857862" sldId="257"/>
            <ac:spMk id="11" creationId="{D79AAA9D-09A9-C84D-95E9-CF8B8E9965B9}"/>
          </ac:spMkLst>
        </pc:spChg>
        <pc:spChg chg="add mod">
          <ac:chgData name="Raju Rimal" userId="512e7f14-ebff-448c-bf59-1202fd5f99f9" providerId="ADAL" clId="{780BF38F-6336-8F4E-A3AB-CD3034481B3D}" dt="2021-11-01T11:15:25.895" v="9794" actId="1076"/>
          <ac:spMkLst>
            <pc:docMk/>
            <pc:sldMk cId="3479857862" sldId="257"/>
            <ac:spMk id="12" creationId="{3E836488-E4FD-0D4C-9060-0CC32886D56C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3479857862" sldId="257"/>
            <ac:picMk id="3" creationId="{3BA5AFF4-CF71-A847-9FF6-3B7213734F05}"/>
          </ac:picMkLst>
        </pc:picChg>
      </pc:sldChg>
      <pc:sldChg chg="del ord modTransition">
        <pc:chgData name="Raju Rimal" userId="512e7f14-ebff-448c-bf59-1202fd5f99f9" providerId="ADAL" clId="{780BF38F-6336-8F4E-A3AB-CD3034481B3D}" dt="2021-10-27T08:34:39.203" v="4584" actId="2696"/>
        <pc:sldMkLst>
          <pc:docMk/>
          <pc:sldMk cId="1268606395" sldId="263"/>
        </pc:sldMkLst>
      </pc:sldChg>
      <pc:sldChg chg="addSp delSp modSp add mod ord modTransition addAnim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1183088572" sldId="265"/>
        </pc:sldMkLst>
        <pc:spChg chg="add del mod">
          <ac:chgData name="Raju Rimal" userId="512e7f14-ebff-448c-bf59-1202fd5f99f9" providerId="ADAL" clId="{780BF38F-6336-8F4E-A3AB-CD3034481B3D}" dt="2021-10-26T08:24:34.764" v="3010" actId="478"/>
          <ac:spMkLst>
            <pc:docMk/>
            <pc:sldMk cId="1183088572" sldId="265"/>
            <ac:spMk id="3" creationId="{664587C6-DD41-4B42-BBE2-364E6B3F3FBA}"/>
          </ac:spMkLst>
        </pc:spChg>
        <pc:spChg chg="mod topLvl">
          <ac:chgData name="Raju Rimal" userId="512e7f14-ebff-448c-bf59-1202fd5f99f9" providerId="ADAL" clId="{780BF38F-6336-8F4E-A3AB-CD3034481B3D}" dt="2021-10-28T09:48:42.040" v="6681" actId="120"/>
          <ac:spMkLst>
            <pc:docMk/>
            <pc:sldMk cId="1183088572" sldId="265"/>
            <ac:spMk id="5" creationId="{8F13AF31-833A-C140-8327-823F424BB2DD}"/>
          </ac:spMkLst>
        </pc:spChg>
        <pc:spChg chg="mod topLvl">
          <ac:chgData name="Raju Rimal" userId="512e7f14-ebff-448c-bf59-1202fd5f99f9" providerId="ADAL" clId="{780BF38F-6336-8F4E-A3AB-CD3034481B3D}" dt="2021-10-28T09:51:13.208" v="6692" actId="2711"/>
          <ac:spMkLst>
            <pc:docMk/>
            <pc:sldMk cId="1183088572" sldId="265"/>
            <ac:spMk id="6" creationId="{FB0933EF-707D-5B45-A768-EADE4A78BA9D}"/>
          </ac:spMkLst>
        </pc:spChg>
        <pc:spChg chg="mod topLvl">
          <ac:chgData name="Raju Rimal" userId="512e7f14-ebff-448c-bf59-1202fd5f99f9" providerId="ADAL" clId="{780BF38F-6336-8F4E-A3AB-CD3034481B3D}" dt="2021-10-28T09:48:50.853" v="6682" actId="2711"/>
          <ac:spMkLst>
            <pc:docMk/>
            <pc:sldMk cId="1183088572" sldId="265"/>
            <ac:spMk id="7" creationId="{224DF29F-268D-074B-BA23-69A96BC8DFC8}"/>
          </ac:spMkLst>
        </pc:spChg>
        <pc:spChg chg="mod ord">
          <ac:chgData name="Raju Rimal" userId="512e7f14-ebff-448c-bf59-1202fd5f99f9" providerId="ADAL" clId="{780BF38F-6336-8F4E-A3AB-CD3034481B3D}" dt="2021-10-28T09:47:00.603" v="6666" actId="255"/>
          <ac:spMkLst>
            <pc:docMk/>
            <pc:sldMk cId="1183088572" sldId="265"/>
            <ac:spMk id="8" creationId="{00000000-0000-0000-0000-000000000000}"/>
          </ac:spMkLst>
        </pc:spChg>
        <pc:spChg chg="mod topLvl">
          <ac:chgData name="Raju Rimal" userId="512e7f14-ebff-448c-bf59-1202fd5f99f9" providerId="ADAL" clId="{780BF38F-6336-8F4E-A3AB-CD3034481B3D}" dt="2021-10-28T09:45:26.569" v="6655" actId="207"/>
          <ac:spMkLst>
            <pc:docMk/>
            <pc:sldMk cId="1183088572" sldId="265"/>
            <ac:spMk id="9" creationId="{77CA254A-FBB3-7849-A0D2-0CD7EDD97B6D}"/>
          </ac:spMkLst>
        </pc:spChg>
        <pc:spChg chg="mod topLvl">
          <ac:chgData name="Raju Rimal" userId="512e7f14-ebff-448c-bf59-1202fd5f99f9" providerId="ADAL" clId="{780BF38F-6336-8F4E-A3AB-CD3034481B3D}" dt="2021-10-28T09:51:20.737" v="6693" actId="2711"/>
          <ac:spMkLst>
            <pc:docMk/>
            <pc:sldMk cId="1183088572" sldId="265"/>
            <ac:spMk id="11" creationId="{C752054F-D4C7-2648-9BD9-4CC21C2E607E}"/>
          </ac:spMkLst>
        </pc:spChg>
        <pc:spChg chg="mod topLvl">
          <ac:chgData name="Raju Rimal" userId="512e7f14-ebff-448c-bf59-1202fd5f99f9" providerId="ADAL" clId="{780BF38F-6336-8F4E-A3AB-CD3034481B3D}" dt="2021-10-28T09:48:59.704" v="6683" actId="2711"/>
          <ac:spMkLst>
            <pc:docMk/>
            <pc:sldMk cId="1183088572" sldId="265"/>
            <ac:spMk id="12" creationId="{3186CB58-E03A-B045-A326-4CE2E7178031}"/>
          </ac:spMkLst>
        </pc:spChg>
        <pc:spChg chg="mod topLvl">
          <ac:chgData name="Raju Rimal" userId="512e7f14-ebff-448c-bf59-1202fd5f99f9" providerId="ADAL" clId="{780BF38F-6336-8F4E-A3AB-CD3034481B3D}" dt="2021-10-28T09:45:31.939" v="6656" actId="207"/>
          <ac:spMkLst>
            <pc:docMk/>
            <pc:sldMk cId="1183088572" sldId="265"/>
            <ac:spMk id="13" creationId="{8C1E50BE-A514-0E4B-AD29-092DA6B96C0D}"/>
          </ac:spMkLst>
        </pc:spChg>
        <pc:spChg chg="mod topLvl">
          <ac:chgData name="Raju Rimal" userId="512e7f14-ebff-448c-bf59-1202fd5f99f9" providerId="ADAL" clId="{780BF38F-6336-8F4E-A3AB-CD3034481B3D}" dt="2021-11-01T11:06:27.050" v="9726" actId="108"/>
          <ac:spMkLst>
            <pc:docMk/>
            <pc:sldMk cId="1183088572" sldId="265"/>
            <ac:spMk id="14" creationId="{2CB97C3D-60A3-2D44-BEC7-B3B22517EC30}"/>
          </ac:spMkLst>
        </pc:spChg>
        <pc:spChg chg="mod topLvl">
          <ac:chgData name="Raju Rimal" userId="512e7f14-ebff-448c-bf59-1202fd5f99f9" providerId="ADAL" clId="{780BF38F-6336-8F4E-A3AB-CD3034481B3D}" dt="2021-10-28T09:49:02.010" v="6684" actId="2711"/>
          <ac:spMkLst>
            <pc:docMk/>
            <pc:sldMk cId="1183088572" sldId="265"/>
            <ac:spMk id="15" creationId="{F9B542B3-D3B8-AA43-A2FD-391A8D136B4B}"/>
          </ac:spMkLst>
        </pc:spChg>
        <pc:spChg chg="mod topLvl">
          <ac:chgData name="Raju Rimal" userId="512e7f14-ebff-448c-bf59-1202fd5f99f9" providerId="ADAL" clId="{780BF38F-6336-8F4E-A3AB-CD3034481B3D}" dt="2021-10-28T09:45:35.492" v="6657" actId="207"/>
          <ac:spMkLst>
            <pc:docMk/>
            <pc:sldMk cId="1183088572" sldId="265"/>
            <ac:spMk id="16" creationId="{FEC31853-B53C-BE46-BAD9-0E47A66EB34B}"/>
          </ac:spMkLst>
        </pc:spChg>
        <pc:spChg chg="mod topLvl">
          <ac:chgData name="Raju Rimal" userId="512e7f14-ebff-448c-bf59-1202fd5f99f9" providerId="ADAL" clId="{780BF38F-6336-8F4E-A3AB-CD3034481B3D}" dt="2021-11-01T11:06:30.111" v="9729" actId="108"/>
          <ac:spMkLst>
            <pc:docMk/>
            <pc:sldMk cId="1183088572" sldId="265"/>
            <ac:spMk id="17" creationId="{8B4DCACC-AC85-034E-876D-6720D5722867}"/>
          </ac:spMkLst>
        </pc:spChg>
        <pc:spChg chg="mod topLvl">
          <ac:chgData name="Raju Rimal" userId="512e7f14-ebff-448c-bf59-1202fd5f99f9" providerId="ADAL" clId="{780BF38F-6336-8F4E-A3AB-CD3034481B3D}" dt="2021-10-28T09:49:04.121" v="6685" actId="2711"/>
          <ac:spMkLst>
            <pc:docMk/>
            <pc:sldMk cId="1183088572" sldId="265"/>
            <ac:spMk id="18" creationId="{A400C1E8-1803-AF4E-A988-3FAEDAE73E27}"/>
          </ac:spMkLst>
        </pc:spChg>
        <pc:spChg chg="mod topLvl">
          <ac:chgData name="Raju Rimal" userId="512e7f14-ebff-448c-bf59-1202fd5f99f9" providerId="ADAL" clId="{780BF38F-6336-8F4E-A3AB-CD3034481B3D}" dt="2021-10-28T09:45:38.836" v="6658" actId="207"/>
          <ac:spMkLst>
            <pc:docMk/>
            <pc:sldMk cId="1183088572" sldId="265"/>
            <ac:spMk id="19" creationId="{15E05187-08BC-C343-87F1-FE11303E8572}"/>
          </ac:spMkLst>
        </pc:spChg>
        <pc:spChg chg="mod topLvl">
          <ac:chgData name="Raju Rimal" userId="512e7f14-ebff-448c-bf59-1202fd5f99f9" providerId="ADAL" clId="{780BF38F-6336-8F4E-A3AB-CD3034481B3D}" dt="2021-10-28T09:51:35.967" v="6697" actId="2711"/>
          <ac:spMkLst>
            <pc:docMk/>
            <pc:sldMk cId="1183088572" sldId="265"/>
            <ac:spMk id="20" creationId="{617B6C0A-6F67-1B44-AB90-33BEE718CD2B}"/>
          </ac:spMkLst>
        </pc:spChg>
        <pc:spChg chg="add mod">
          <ac:chgData name="Raju Rimal" userId="512e7f14-ebff-448c-bf59-1202fd5f99f9" providerId="ADAL" clId="{780BF38F-6336-8F4E-A3AB-CD3034481B3D}" dt="2021-10-28T09:50:51.210" v="6690" actId="2711"/>
          <ac:spMkLst>
            <pc:docMk/>
            <pc:sldMk cId="1183088572" sldId="265"/>
            <ac:spMk id="26" creationId="{84A8A381-1F80-AE45-93DA-1724E0455210}"/>
          </ac:spMkLst>
        </pc:spChg>
        <pc:spChg chg="add mod">
          <ac:chgData name="Raju Rimal" userId="512e7f14-ebff-448c-bf59-1202fd5f99f9" providerId="ADAL" clId="{780BF38F-6336-8F4E-A3AB-CD3034481B3D}" dt="2021-10-29T11:32:54.124" v="8861"/>
          <ac:spMkLst>
            <pc:docMk/>
            <pc:sldMk cId="1183088572" sldId="265"/>
            <ac:spMk id="27" creationId="{0503FF61-0848-754F-9003-047BE99A94A0}"/>
          </ac:spMkLst>
        </pc:spChg>
        <pc:spChg chg="add del mod">
          <ac:chgData name="Raju Rimal" userId="512e7f14-ebff-448c-bf59-1202fd5f99f9" providerId="ADAL" clId="{780BF38F-6336-8F4E-A3AB-CD3034481B3D}" dt="2021-10-29T11:32:06.773" v="8853"/>
          <ac:spMkLst>
            <pc:docMk/>
            <pc:sldMk cId="1183088572" sldId="265"/>
            <ac:spMk id="28" creationId="{E2FEE3EF-4932-B948-A1A0-2341800F713D}"/>
          </ac:spMkLst>
        </pc:spChg>
        <pc:spChg chg="add mod">
          <ac:chgData name="Raju Rimal" userId="512e7f14-ebff-448c-bf59-1202fd5f99f9" providerId="ADAL" clId="{780BF38F-6336-8F4E-A3AB-CD3034481B3D}" dt="2021-10-29T10:47:48.404" v="8178" actId="14100"/>
          <ac:spMkLst>
            <pc:docMk/>
            <pc:sldMk cId="1183088572" sldId="265"/>
            <ac:spMk id="29" creationId="{B80B1A65-5728-084C-BF35-AF29EB75A42A}"/>
          </ac:spMkLst>
        </pc:spChg>
        <pc:spChg chg="add mod">
          <ac:chgData name="Raju Rimal" userId="512e7f14-ebff-448c-bf59-1202fd5f99f9" providerId="ADAL" clId="{780BF38F-6336-8F4E-A3AB-CD3034481B3D}" dt="2021-10-29T11:32:56.788" v="8862" actId="20577"/>
          <ac:spMkLst>
            <pc:docMk/>
            <pc:sldMk cId="1183088572" sldId="265"/>
            <ac:spMk id="30" creationId="{5652591A-5B37-A241-BC58-F45E8885DB07}"/>
          </ac:spMkLst>
        </pc:spChg>
        <pc:grpChg chg="del mod">
          <ac:chgData name="Raju Rimal" userId="512e7f14-ebff-448c-bf59-1202fd5f99f9" providerId="ADAL" clId="{780BF38F-6336-8F4E-A3AB-CD3034481B3D}" dt="2021-10-26T08:31:16.356" v="3045" actId="165"/>
          <ac:grpSpMkLst>
            <pc:docMk/>
            <pc:sldMk cId="1183088572" sldId="265"/>
            <ac:grpSpMk id="4" creationId="{64C76A4B-5411-BA4A-8A4B-74F56232D2E3}"/>
          </ac:grpSpMkLst>
        </pc:grpChg>
        <pc:grpChg chg="add mod">
          <ac:chgData name="Raju Rimal" userId="512e7f14-ebff-448c-bf59-1202fd5f99f9" providerId="ADAL" clId="{780BF38F-6336-8F4E-A3AB-CD3034481B3D}" dt="2021-10-28T09:45:05.135" v="6653" actId="207"/>
          <ac:grpSpMkLst>
            <pc:docMk/>
            <pc:sldMk cId="1183088572" sldId="265"/>
            <ac:grpSpMk id="21" creationId="{0938A215-6698-1F49-9F07-46C87FE4C22A}"/>
          </ac:grpSpMkLst>
        </pc:grpChg>
        <pc:grpChg chg="add mod">
          <ac:chgData name="Raju Rimal" userId="512e7f14-ebff-448c-bf59-1202fd5f99f9" providerId="ADAL" clId="{780BF38F-6336-8F4E-A3AB-CD3034481B3D}" dt="2021-10-28T09:45:05.135" v="6653" actId="207"/>
          <ac:grpSpMkLst>
            <pc:docMk/>
            <pc:sldMk cId="1183088572" sldId="265"/>
            <ac:grpSpMk id="22" creationId="{8DF076C9-4F4B-EF45-9043-415F7C53B8E2}"/>
          </ac:grpSpMkLst>
        </pc:grpChg>
        <pc:grpChg chg="add mod">
          <ac:chgData name="Raju Rimal" userId="512e7f14-ebff-448c-bf59-1202fd5f99f9" providerId="ADAL" clId="{780BF38F-6336-8F4E-A3AB-CD3034481B3D}" dt="2021-10-28T09:45:05.135" v="6653" actId="207"/>
          <ac:grpSpMkLst>
            <pc:docMk/>
            <pc:sldMk cId="1183088572" sldId="265"/>
            <ac:grpSpMk id="23" creationId="{A4F69478-4F4C-A244-92D6-63E36037A612}"/>
          </ac:grpSpMkLst>
        </pc:grpChg>
        <pc:grpChg chg="add mod">
          <ac:chgData name="Raju Rimal" userId="512e7f14-ebff-448c-bf59-1202fd5f99f9" providerId="ADAL" clId="{780BF38F-6336-8F4E-A3AB-CD3034481B3D}" dt="2021-10-28T09:45:05.135" v="6653" actId="207"/>
          <ac:grpSpMkLst>
            <pc:docMk/>
            <pc:sldMk cId="1183088572" sldId="265"/>
            <ac:grpSpMk id="24" creationId="{A276655E-D6C7-CC4A-9DAC-D16E1E9B6941}"/>
          </ac:grpSpMkLst>
        </pc:grpChg>
        <pc:grpChg chg="add mod">
          <ac:chgData name="Raju Rimal" userId="512e7f14-ebff-448c-bf59-1202fd5f99f9" providerId="ADAL" clId="{780BF38F-6336-8F4E-A3AB-CD3034481B3D}" dt="2021-10-28T09:45:05.135" v="6653" actId="207"/>
          <ac:grpSpMkLst>
            <pc:docMk/>
            <pc:sldMk cId="1183088572" sldId="265"/>
            <ac:grpSpMk id="25" creationId="{23D90781-BB30-C147-9A06-BF508E308D7B}"/>
          </ac:grpSpMkLst>
        </pc:grpChg>
        <pc:graphicFrameChg chg="del mod">
          <ac:chgData name="Raju Rimal" userId="512e7f14-ebff-448c-bf59-1202fd5f99f9" providerId="ADAL" clId="{780BF38F-6336-8F4E-A3AB-CD3034481B3D}" dt="2021-10-26T07:56:30.426" v="2865" actId="478"/>
          <ac:graphicFrameMkLst>
            <pc:docMk/>
            <pc:sldMk cId="1183088572" sldId="265"/>
            <ac:graphicFrameMk id="2" creationId="{00000000-0000-0000-0000-000000000000}"/>
          </ac:graphicFrameMkLst>
        </pc:graphicFrameChg>
        <pc:graphicFrameChg chg="del mod ord modGraphic">
          <ac:chgData name="Raju Rimal" userId="512e7f14-ebff-448c-bf59-1202fd5f99f9" providerId="ADAL" clId="{780BF38F-6336-8F4E-A3AB-CD3034481B3D}" dt="2021-10-26T08:25:36.499" v="3015" actId="18245"/>
          <ac:graphicFrameMkLst>
            <pc:docMk/>
            <pc:sldMk cId="1183088572" sldId="265"/>
            <ac:graphicFrameMk id="10" creationId="{00000000-0000-0000-0000-000000000000}"/>
          </ac:graphicFrameMkLst>
        </pc:graphicFrame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1183088572" sldId="265"/>
            <ac:picMk id="2" creationId="{FFE12677-D272-CB44-9013-DB8A535D6B7F}"/>
          </ac:picMkLst>
        </pc:picChg>
      </pc:sldChg>
      <pc:sldChg chg="addSp delSp modSp mod ord modTransition setBg modClrScheme addAnim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2757141541" sldId="267"/>
        </pc:sldMkLst>
        <pc:spChg chg="add del mod ord">
          <ac:chgData name="Raju Rimal" userId="512e7f14-ebff-448c-bf59-1202fd5f99f9" providerId="ADAL" clId="{780BF38F-6336-8F4E-A3AB-CD3034481B3D}" dt="2021-10-21T12:00:30.961" v="11" actId="700"/>
          <ac:spMkLst>
            <pc:docMk/>
            <pc:sldMk cId="2757141541" sldId="267"/>
            <ac:spMk id="2" creationId="{D91AC179-39E5-1041-98FC-93C3AA49F3B3}"/>
          </ac:spMkLst>
        </pc:spChg>
        <pc:spChg chg="add del mod">
          <ac:chgData name="Raju Rimal" userId="512e7f14-ebff-448c-bf59-1202fd5f99f9" providerId="ADAL" clId="{780BF38F-6336-8F4E-A3AB-CD3034481B3D}" dt="2021-10-26T14:28:37.636" v="4390" actId="478"/>
          <ac:spMkLst>
            <pc:docMk/>
            <pc:sldMk cId="2757141541" sldId="267"/>
            <ac:spMk id="3" creationId="{5051C695-B9E8-7B4F-829A-C53884C01F55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3" creationId="{F029246C-11A7-4742-9DB1-95923C7C6B75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4" creationId="{5D1E6A91-76D9-6D4A-8B4E-FEDCC941EAA5}"/>
          </ac:spMkLst>
        </pc:spChg>
        <pc:spChg chg="add mod ord">
          <ac:chgData name="Raju Rimal" userId="512e7f14-ebff-448c-bf59-1202fd5f99f9" providerId="ADAL" clId="{780BF38F-6336-8F4E-A3AB-CD3034481B3D}" dt="2021-10-27T08:50:57.129" v="4694" actId="700"/>
          <ac:spMkLst>
            <pc:docMk/>
            <pc:sldMk cId="2757141541" sldId="267"/>
            <ac:spMk id="4" creationId="{A3B8A940-FFDE-6C47-A565-C368F8531977}"/>
          </ac:spMkLst>
        </pc:spChg>
        <pc:spChg chg="add del mod ord">
          <ac:chgData name="Raju Rimal" userId="512e7f14-ebff-448c-bf59-1202fd5f99f9" providerId="ADAL" clId="{780BF38F-6336-8F4E-A3AB-CD3034481B3D}" dt="2021-10-27T08:53:17.445" v="4699"/>
          <ac:spMkLst>
            <pc:docMk/>
            <pc:sldMk cId="2757141541" sldId="267"/>
            <ac:spMk id="5" creationId="{2855F78E-5280-8346-9BED-64429BE45BC8}"/>
          </ac:spMkLst>
        </pc:spChg>
        <pc:spChg chg="add mod">
          <ac:chgData name="Raju Rimal" userId="512e7f14-ebff-448c-bf59-1202fd5f99f9" providerId="ADAL" clId="{780BF38F-6336-8F4E-A3AB-CD3034481B3D}" dt="2021-10-29T11:15:44.219" v="8450" actId="20577"/>
          <ac:spMkLst>
            <pc:docMk/>
            <pc:sldMk cId="2757141541" sldId="267"/>
            <ac:spMk id="5" creationId="{4D41316B-9BE9-5F43-B907-28F482C3411C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5" creationId="{78FEDADB-40F0-7B4E-B9E0-6B8BEEA111AC}"/>
          </ac:spMkLst>
        </pc:spChg>
        <pc:spChg chg="add del mod ord">
          <ac:chgData name="Raju Rimal" userId="512e7f14-ebff-448c-bf59-1202fd5f99f9" providerId="ADAL" clId="{780BF38F-6336-8F4E-A3AB-CD3034481B3D}" dt="2021-10-21T12:00:36.778" v="12" actId="700"/>
          <ac:spMkLst>
            <pc:docMk/>
            <pc:sldMk cId="2757141541" sldId="267"/>
            <ac:spMk id="6" creationId="{CDA9CD58-9A11-F844-857B-BF38595F1744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7" creationId="{C94DA1F9-1724-C343-AA66-00B53FC8FCCB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8" creationId="{28D4F373-5C55-3F42-8558-9A8DFCFF7AB7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9" creationId="{F77AFFFA-17A7-E745-9F44-864A53B9D231}"/>
          </ac:spMkLst>
        </pc:spChg>
        <pc:spChg chg="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0" creationId="{00000000-0000-0000-0000-000000000000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11" creationId="{9AED642B-EAEC-CA49-8083-279A354ECC54}"/>
          </ac:spMkLst>
        </pc:spChg>
        <pc:spChg chg="add del mod ord">
          <ac:chgData name="Raju Rimal" userId="512e7f14-ebff-448c-bf59-1202fd5f99f9" providerId="ADAL" clId="{780BF38F-6336-8F4E-A3AB-CD3034481B3D}" dt="2021-10-21T12:00:45.499" v="13" actId="700"/>
          <ac:spMkLst>
            <pc:docMk/>
            <pc:sldMk cId="2757141541" sldId="267"/>
            <ac:spMk id="12" creationId="{CB122B26-C74D-864B-91F6-50C47DD3EF10}"/>
          </ac:spMkLst>
        </pc:spChg>
        <pc:spChg chg="add del mod ord">
          <ac:chgData name="Raju Rimal" userId="512e7f14-ebff-448c-bf59-1202fd5f99f9" providerId="ADAL" clId="{780BF38F-6336-8F4E-A3AB-CD3034481B3D}" dt="2021-10-21T12:00:56.924" v="15" actId="700"/>
          <ac:spMkLst>
            <pc:docMk/>
            <pc:sldMk cId="2757141541" sldId="267"/>
            <ac:spMk id="13" creationId="{08A8EDEC-209E-0945-BF43-FC85BC3FB9C1}"/>
          </ac:spMkLst>
        </pc:spChg>
        <pc:spChg chg="add 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4" creationId="{184A266B-F782-1042-AA9E-1FF8F0A59430}"/>
          </ac:spMkLst>
        </pc:spChg>
        <pc:spChg chg="add del mod or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15" creationId="{8E2386FC-1F0D-DD46-B5C8-1B551114EFF6}"/>
          </ac:spMkLst>
        </pc:spChg>
        <pc:spChg chg="add del mod">
          <ac:chgData name="Raju Rimal" userId="512e7f14-ebff-448c-bf59-1202fd5f99f9" providerId="ADAL" clId="{780BF38F-6336-8F4E-A3AB-CD3034481B3D}" dt="2021-10-27T08:53:42.468" v="4701" actId="478"/>
          <ac:spMkLst>
            <pc:docMk/>
            <pc:sldMk cId="2757141541" sldId="267"/>
            <ac:spMk id="21" creationId="{9C008F60-4C67-C44C-A369-B46931BD2280}"/>
          </ac:spMkLst>
        </pc:spChg>
        <pc:spChg chg="del">
          <ac:chgData name="Raju Rimal" userId="512e7f14-ebff-448c-bf59-1202fd5f99f9" providerId="ADAL" clId="{780BF38F-6336-8F4E-A3AB-CD3034481B3D}" dt="2021-10-21T12:00:07.247" v="9" actId="700"/>
          <ac:spMkLst>
            <pc:docMk/>
            <pc:sldMk cId="2757141541" sldId="267"/>
            <ac:spMk id="25" creationId="{00000000-0000-0000-0000-000000000000}"/>
          </ac:spMkLst>
        </pc:spChg>
        <pc:spChg chg="del mod">
          <ac:chgData name="Raju Rimal" userId="512e7f14-ebff-448c-bf59-1202fd5f99f9" providerId="ADAL" clId="{780BF38F-6336-8F4E-A3AB-CD3034481B3D}" dt="2021-10-26T14:28:34.888" v="4389" actId="478"/>
          <ac:spMkLst>
            <pc:docMk/>
            <pc:sldMk cId="2757141541" sldId="267"/>
            <ac:spMk id="27" creationId="{00000000-0000-0000-0000-000000000000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757141541" sldId="267"/>
            <ac:picMk id="2" creationId="{4324C80F-933B-0344-BB8A-F19911D12493}"/>
          </ac:picMkLst>
        </pc:picChg>
        <pc:picChg chg="add mod modCrop">
          <ac:chgData name="Raju Rimal" userId="512e7f14-ebff-448c-bf59-1202fd5f99f9" providerId="ADAL" clId="{780BF38F-6336-8F4E-A3AB-CD3034481B3D}" dt="2021-11-02T23:58:46.516" v="9845" actId="167"/>
          <ac:picMkLst>
            <pc:docMk/>
            <pc:sldMk cId="2757141541" sldId="267"/>
            <ac:picMk id="6" creationId="{888C55F6-BBC5-BA48-8501-5240B4E944B9}"/>
          </ac:picMkLst>
        </pc:picChg>
        <pc:picChg chg="add mod">
          <ac:chgData name="Raju Rimal" userId="512e7f14-ebff-448c-bf59-1202fd5f99f9" providerId="ADAL" clId="{780BF38F-6336-8F4E-A3AB-CD3034481B3D}" dt="2021-11-02T23:58:35.748" v="9844" actId="167"/>
          <ac:picMkLst>
            <pc:docMk/>
            <pc:sldMk cId="2757141541" sldId="267"/>
            <ac:picMk id="7" creationId="{16D5681D-9C33-A74B-9FCA-95E67E40D272}"/>
          </ac:picMkLst>
        </pc:picChg>
        <pc:picChg chg="add del mod">
          <ac:chgData name="Raju Rimal" userId="512e7f14-ebff-448c-bf59-1202fd5f99f9" providerId="ADAL" clId="{780BF38F-6336-8F4E-A3AB-CD3034481B3D}" dt="2021-10-27T08:51:13.590" v="4698"/>
          <ac:picMkLst>
            <pc:docMk/>
            <pc:sldMk cId="2757141541" sldId="267"/>
            <ac:picMk id="13" creationId="{C2B2293B-7925-6246-83EA-F7CA2E4C22F4}"/>
          </ac:picMkLst>
        </pc:picChg>
        <pc:picChg chg="add del mod modCrop">
          <ac:chgData name="Raju Rimal" userId="512e7f14-ebff-448c-bf59-1202fd5f99f9" providerId="ADAL" clId="{780BF38F-6336-8F4E-A3AB-CD3034481B3D}" dt="2021-10-21T12:17:23.433" v="66" actId="478"/>
          <ac:picMkLst>
            <pc:docMk/>
            <pc:sldMk cId="2757141541" sldId="267"/>
            <ac:picMk id="16" creationId="{7C734857-DA93-9E48-8FD5-7573EB148702}"/>
          </ac:picMkLst>
        </pc:picChg>
        <pc:picChg chg="add del">
          <ac:chgData name="Raju Rimal" userId="512e7f14-ebff-448c-bf59-1202fd5f99f9" providerId="ADAL" clId="{780BF38F-6336-8F4E-A3AB-CD3034481B3D}" dt="2021-10-21T12:17:19.540" v="64" actId="478"/>
          <ac:picMkLst>
            <pc:docMk/>
            <pc:sldMk cId="2757141541" sldId="267"/>
            <ac:picMk id="17" creationId="{F8BE5977-2BF1-BA48-AA9F-5C40A87DE70E}"/>
          </ac:picMkLst>
        </pc:picChg>
        <pc:picChg chg="add del mod">
          <ac:chgData name="Raju Rimal" userId="512e7f14-ebff-448c-bf59-1202fd5f99f9" providerId="ADAL" clId="{780BF38F-6336-8F4E-A3AB-CD3034481B3D}" dt="2021-10-27T08:51:07.237" v="4696" actId="21"/>
          <ac:picMkLst>
            <pc:docMk/>
            <pc:sldMk cId="2757141541" sldId="267"/>
            <ac:picMk id="18" creationId="{20156108-0718-114B-AFC9-F21E213CF2A8}"/>
          </ac:picMkLst>
        </pc:picChg>
        <pc:picChg chg="add del mod">
          <ac:chgData name="Raju Rimal" userId="512e7f14-ebff-448c-bf59-1202fd5f99f9" providerId="ADAL" clId="{780BF38F-6336-8F4E-A3AB-CD3034481B3D}" dt="2021-10-22T15:09:39.261" v="377" actId="478"/>
          <ac:picMkLst>
            <pc:docMk/>
            <pc:sldMk cId="2757141541" sldId="267"/>
            <ac:picMk id="19" creationId="{39B53AF2-8B1A-B446-A3FF-B44FD3A6F049}"/>
          </ac:picMkLst>
        </pc:picChg>
        <pc:picChg chg="add del mod">
          <ac:chgData name="Raju Rimal" userId="512e7f14-ebff-448c-bf59-1202fd5f99f9" providerId="ADAL" clId="{780BF38F-6336-8F4E-A3AB-CD3034481B3D}" dt="2021-10-27T08:51:04.171" v="4695" actId="478"/>
          <ac:picMkLst>
            <pc:docMk/>
            <pc:sldMk cId="2757141541" sldId="267"/>
            <ac:picMk id="20" creationId="{3CF447D3-F233-8A4C-8DD5-2D3270173C80}"/>
          </ac:picMkLst>
        </pc:picChg>
      </pc:sldChg>
      <pc:sldChg chg="modSp del mod ord modTransition modAnim modShow">
        <pc:chgData name="Raju Rimal" userId="512e7f14-ebff-448c-bf59-1202fd5f99f9" providerId="ADAL" clId="{780BF38F-6336-8F4E-A3AB-CD3034481B3D}" dt="2021-10-27T08:34:39.203" v="4584" actId="2696"/>
        <pc:sldMkLst>
          <pc:docMk/>
          <pc:sldMk cId="1672266814" sldId="268"/>
        </pc:sldMkLst>
        <pc:graphicFrameChg chg="mod modGraphic">
          <ac:chgData name="Raju Rimal" userId="512e7f14-ebff-448c-bf59-1202fd5f99f9" providerId="ADAL" clId="{780BF38F-6336-8F4E-A3AB-CD3034481B3D}" dt="2021-10-21T14:37:42.624" v="123" actId="179"/>
          <ac:graphicFrameMkLst>
            <pc:docMk/>
            <pc:sldMk cId="1672266814" sldId="268"/>
            <ac:graphicFrameMk id="12" creationId="{00000000-0000-0000-0000-000000000000}"/>
          </ac:graphicFrameMkLst>
        </pc:graphicFrameChg>
        <pc:graphicFrameChg chg="modGraphic">
          <ac:chgData name="Raju Rimal" userId="512e7f14-ebff-448c-bf59-1202fd5f99f9" providerId="ADAL" clId="{780BF38F-6336-8F4E-A3AB-CD3034481B3D}" dt="2021-10-21T14:37:50.115" v="128" actId="179"/>
          <ac:graphicFrameMkLst>
            <pc:docMk/>
            <pc:sldMk cId="1672266814" sldId="268"/>
            <ac:graphicFrameMk id="13" creationId="{00000000-0000-0000-0000-000000000000}"/>
          </ac:graphicFrameMkLst>
        </pc:graphicFrameChg>
      </pc:sldChg>
      <pc:sldChg chg="addSp delSp modSp mod ord modTransition modAnim">
        <pc:chgData name="Raju Rimal" userId="512e7f14-ebff-448c-bf59-1202fd5f99f9" providerId="ADAL" clId="{780BF38F-6336-8F4E-A3AB-CD3034481B3D}" dt="2021-11-03T22:06:08.720" v="9854"/>
        <pc:sldMkLst>
          <pc:docMk/>
          <pc:sldMk cId="3338264307" sldId="272"/>
        </pc:sldMkLst>
        <pc:spChg chg="mod">
          <ac:chgData name="Raju Rimal" userId="512e7f14-ebff-448c-bf59-1202fd5f99f9" providerId="ADAL" clId="{780BF38F-6336-8F4E-A3AB-CD3034481B3D}" dt="2021-10-28T10:54:01.061" v="6817" actId="108"/>
          <ac:spMkLst>
            <pc:docMk/>
            <pc:sldMk cId="3338264307" sldId="272"/>
            <ac:spMk id="9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12:05:08.672" v="9703" actId="12788"/>
          <ac:spMkLst>
            <pc:docMk/>
            <pc:sldMk cId="3338264307" sldId="272"/>
            <ac:spMk id="23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26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8T13:09:40.473" v="6844" actId="2711"/>
          <ac:spMkLst>
            <pc:docMk/>
            <pc:sldMk cId="3338264307" sldId="272"/>
            <ac:spMk id="29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33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36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39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42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44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12:05:08.672" v="9703" actId="12788"/>
          <ac:spMkLst>
            <pc:docMk/>
            <pc:sldMk cId="3338264307" sldId="272"/>
            <ac:spMk id="45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47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53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57" creationId="{00000000-0000-0000-0000-000000000000}"/>
          </ac:spMkLst>
        </pc:spChg>
        <pc:spChg chg="add 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58" creationId="{CEF1EB3F-2544-DA4D-9FC1-397114C11BD4}"/>
          </ac:spMkLst>
        </pc:spChg>
        <pc:spChg chg="mod">
          <ac:chgData name="Raju Rimal" userId="512e7f14-ebff-448c-bf59-1202fd5f99f9" providerId="ADAL" clId="{780BF38F-6336-8F4E-A3AB-CD3034481B3D}" dt="2021-10-29T09:55:53.273" v="7722"/>
          <ac:spMkLst>
            <pc:docMk/>
            <pc:sldMk cId="3338264307" sldId="272"/>
            <ac:spMk id="60" creationId="{00000000-0000-0000-0000-000000000000}"/>
          </ac:spMkLst>
        </pc:spChg>
        <pc:spChg chg="mod">
          <ac:chgData name="Raju Rimal" userId="512e7f14-ebff-448c-bf59-1202fd5f99f9" providerId="ADAL" clId="{780BF38F-6336-8F4E-A3AB-CD3034481B3D}" dt="2021-10-29T12:04:18.540" v="9702"/>
          <ac:spMkLst>
            <pc:docMk/>
            <pc:sldMk cId="3338264307" sldId="272"/>
            <ac:spMk id="5131" creationId="{00000000-0000-0000-0000-000000000000}"/>
          </ac:spMkLst>
        </pc:spChg>
        <pc:grpChg chg="mod">
          <ac:chgData name="Raju Rimal" userId="512e7f14-ebff-448c-bf59-1202fd5f99f9" providerId="ADAL" clId="{780BF38F-6336-8F4E-A3AB-CD3034481B3D}" dt="2021-10-29T12:05:08.672" v="9703" actId="12788"/>
          <ac:grpSpMkLst>
            <pc:docMk/>
            <pc:sldMk cId="3338264307" sldId="272"/>
            <ac:grpSpMk id="2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0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1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2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3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4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5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6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7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8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19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20" creationId="{00000000-0000-0000-0000-000000000000}"/>
          </ac:grpSpMkLst>
        </pc:grpChg>
        <pc:grpChg chg="mod">
          <ac:chgData name="Raju Rimal" userId="512e7f14-ebff-448c-bf59-1202fd5f99f9" providerId="ADAL" clId="{780BF38F-6336-8F4E-A3AB-CD3034481B3D}" dt="2021-10-29T09:55:53.273" v="7722"/>
          <ac:grpSpMkLst>
            <pc:docMk/>
            <pc:sldMk cId="3338264307" sldId="272"/>
            <ac:grpSpMk id="21" creationId="{00000000-0000-0000-0000-000000000000}"/>
          </ac:grpSpMkLst>
        </pc:grpChg>
        <pc:grpChg chg="del">
          <ac:chgData name="Raju Rimal" userId="512e7f14-ebff-448c-bf59-1202fd5f99f9" providerId="ADAL" clId="{780BF38F-6336-8F4E-A3AB-CD3034481B3D}" dt="2021-10-29T09:52:23.268" v="7691" actId="478"/>
          <ac:grpSpMkLst>
            <pc:docMk/>
            <pc:sldMk cId="3338264307" sldId="272"/>
            <ac:grpSpMk id="63" creationId="{00000000-0000-0000-0000-000000000000}"/>
          </ac:grpSpMkLst>
        </pc:gr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3338264307" sldId="272"/>
            <ac:picMk id="3" creationId="{7E6AE771-3AB8-2B49-A317-BE851C0D3945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25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32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35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38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41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46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52" creationId="{00000000-0000-0000-0000-000000000000}"/>
          </ac:picMkLst>
        </pc:picChg>
        <pc:picChg chg="add 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54" creationId="{97F6C497-AC67-D048-BA0A-E5CB1419360A}"/>
          </ac:picMkLst>
        </pc:picChg>
        <pc:picChg chg="mod">
          <ac:chgData name="Raju Rimal" userId="512e7f14-ebff-448c-bf59-1202fd5f99f9" providerId="ADAL" clId="{780BF38F-6336-8F4E-A3AB-CD3034481B3D}" dt="2021-10-29T12:05:08.672" v="9703" actId="12788"/>
          <ac:picMkLst>
            <pc:docMk/>
            <pc:sldMk cId="3338264307" sldId="272"/>
            <ac:picMk id="55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56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61" creationId="{00000000-0000-0000-0000-000000000000}"/>
          </ac:picMkLst>
        </pc:picChg>
        <pc:picChg chg="mod modCrop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5128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09:55:53.273" v="7722"/>
          <ac:picMkLst>
            <pc:docMk/>
            <pc:sldMk cId="3338264307" sldId="272"/>
            <ac:picMk id="5129" creationId="{00000000-0000-0000-0000-000000000000}"/>
          </ac:picMkLst>
        </pc:picChg>
        <pc:picChg chg="mod">
          <ac:chgData name="Raju Rimal" userId="512e7f14-ebff-448c-bf59-1202fd5f99f9" providerId="ADAL" clId="{780BF38F-6336-8F4E-A3AB-CD3034481B3D}" dt="2021-10-29T12:05:08.672" v="9703" actId="12788"/>
          <ac:picMkLst>
            <pc:docMk/>
            <pc:sldMk cId="3338264307" sldId="272"/>
            <ac:picMk id="5130" creationId="{00000000-0000-0000-0000-000000000000}"/>
          </ac:picMkLst>
        </pc:picChg>
      </pc:sldChg>
      <pc:sldChg chg="addSp delSp modSp mod ord modTransition modClrScheme addAnim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232990818" sldId="273"/>
        </pc:sldMkLst>
        <pc:spChg chg="mod ord">
          <ac:chgData name="Raju Rimal" userId="512e7f14-ebff-448c-bf59-1202fd5f99f9" providerId="ADAL" clId="{780BF38F-6336-8F4E-A3AB-CD3034481B3D}" dt="2021-10-29T11:35:19.296" v="8872" actId="20577"/>
          <ac:spMkLst>
            <pc:docMk/>
            <pc:sldMk cId="232990818" sldId="273"/>
            <ac:spMk id="2" creationId="{B5A53DE7-5D14-4B3A-913B-C0A490DB43C2}"/>
          </ac:spMkLst>
        </pc:spChg>
        <pc:spChg chg="add del mod ord">
          <ac:chgData name="Raju Rimal" userId="512e7f14-ebff-448c-bf59-1202fd5f99f9" providerId="ADAL" clId="{780BF38F-6336-8F4E-A3AB-CD3034481B3D}" dt="2021-10-26T10:27:08.801" v="3942" actId="700"/>
          <ac:spMkLst>
            <pc:docMk/>
            <pc:sldMk cId="232990818" sldId="273"/>
            <ac:spMk id="4" creationId="{F5D96364-CC4B-5247-8911-4836AC4D80DB}"/>
          </ac:spMkLst>
        </pc:spChg>
        <pc:spChg chg="add del mod ord">
          <ac:chgData name="Raju Rimal" userId="512e7f14-ebff-448c-bf59-1202fd5f99f9" providerId="ADAL" clId="{780BF38F-6336-8F4E-A3AB-CD3034481B3D}" dt="2021-10-26T10:27:11.983" v="3943" actId="478"/>
          <ac:spMkLst>
            <pc:docMk/>
            <pc:sldMk cId="232990818" sldId="273"/>
            <ac:spMk id="5" creationId="{B056876B-9C9D-9246-B023-A0F63DE41D6A}"/>
          </ac:spMkLst>
        </pc:spChg>
        <pc:spChg chg="add del mod ord">
          <ac:chgData name="Raju Rimal" userId="512e7f14-ebff-448c-bf59-1202fd5f99f9" providerId="ADAL" clId="{780BF38F-6336-8F4E-A3AB-CD3034481B3D}" dt="2021-10-26T10:27:48.121" v="3950"/>
          <ac:spMkLst>
            <pc:docMk/>
            <pc:sldMk cId="232990818" sldId="273"/>
            <ac:spMk id="6" creationId="{31E2F58F-ECA3-2242-A832-172A6EB32A8A}"/>
          </ac:spMkLst>
        </pc:spChg>
        <pc:spChg chg="add mod">
          <ac:chgData name="Raju Rimal" userId="512e7f14-ebff-448c-bf59-1202fd5f99f9" providerId="ADAL" clId="{780BF38F-6336-8F4E-A3AB-CD3034481B3D}" dt="2021-10-28T15:18:20.590" v="7379" actId="1076"/>
          <ac:spMkLst>
            <pc:docMk/>
            <pc:sldMk cId="232990818" sldId="273"/>
            <ac:spMk id="7" creationId="{123EEEE4-C41E-E145-8B23-C1EFC3C0A52D}"/>
          </ac:spMkLst>
        </pc:spChg>
        <pc:spChg chg="mod ord">
          <ac:chgData name="Raju Rimal" userId="512e7f14-ebff-448c-bf59-1202fd5f99f9" providerId="ADAL" clId="{780BF38F-6336-8F4E-A3AB-CD3034481B3D}" dt="2021-10-26T10:27:08.801" v="3942" actId="700"/>
          <ac:spMkLst>
            <pc:docMk/>
            <pc:sldMk cId="232990818" sldId="273"/>
            <ac:spMk id="8" creationId="{48425DD6-ED89-444A-8898-878AAE9AE7E7}"/>
          </ac:spMkLst>
        </pc:spChg>
        <pc:spChg chg="add del mod">
          <ac:chgData name="Raju Rimal" userId="512e7f14-ebff-448c-bf59-1202fd5f99f9" providerId="ADAL" clId="{780BF38F-6336-8F4E-A3AB-CD3034481B3D}" dt="2021-10-26T10:27:31.990" v="3948" actId="478"/>
          <ac:spMkLst>
            <pc:docMk/>
            <pc:sldMk cId="232990818" sldId="273"/>
            <ac:spMk id="9" creationId="{E0018658-8ECB-E046-943A-990BFEB2FCB4}"/>
          </ac:spMkLst>
        </pc:spChg>
        <pc:spChg chg="add mod">
          <ac:chgData name="Raju Rimal" userId="512e7f14-ebff-448c-bf59-1202fd5f99f9" providerId="ADAL" clId="{780BF38F-6336-8F4E-A3AB-CD3034481B3D}" dt="2021-10-28T15:19:33.423" v="7386" actId="1076"/>
          <ac:spMkLst>
            <pc:docMk/>
            <pc:sldMk cId="232990818" sldId="273"/>
            <ac:spMk id="9" creationId="{E9A79625-ACBE-9248-A8E6-951173399EA3}"/>
          </ac:spMkLst>
        </pc:spChg>
        <pc:spChg chg="add mod">
          <ac:chgData name="Raju Rimal" userId="512e7f14-ebff-448c-bf59-1202fd5f99f9" providerId="ADAL" clId="{780BF38F-6336-8F4E-A3AB-CD3034481B3D}" dt="2021-10-28T15:19:43.606" v="7387" actId="571"/>
          <ac:spMkLst>
            <pc:docMk/>
            <pc:sldMk cId="232990818" sldId="273"/>
            <ac:spMk id="10" creationId="{09121030-DAEE-444C-9707-C2262223B2E2}"/>
          </ac:spMkLst>
        </pc:spChg>
        <pc:spChg chg="add mod">
          <ac:chgData name="Raju Rimal" userId="512e7f14-ebff-448c-bf59-1202fd5f99f9" providerId="ADAL" clId="{780BF38F-6336-8F4E-A3AB-CD3034481B3D}" dt="2021-10-28T15:19:47.566" v="7388" actId="571"/>
          <ac:spMkLst>
            <pc:docMk/>
            <pc:sldMk cId="232990818" sldId="273"/>
            <ac:spMk id="11" creationId="{7C973E7A-FBDD-954D-B0B4-1FD61DF7A1DA}"/>
          </ac:spMkLst>
        </pc:spChg>
        <pc:spChg chg="add del mod">
          <ac:chgData name="Raju Rimal" userId="512e7f14-ebff-448c-bf59-1202fd5f99f9" providerId="ADAL" clId="{780BF38F-6336-8F4E-A3AB-CD3034481B3D}" dt="2021-10-26T10:29:01.963" v="3959"/>
          <ac:spMkLst>
            <pc:docMk/>
            <pc:sldMk cId="232990818" sldId="273"/>
            <ac:spMk id="12" creationId="{BA575788-A9E4-7A4A-B943-4C2FE2DDF1F7}"/>
          </ac:spMkLst>
        </pc:spChg>
        <pc:spChg chg="mod ord">
          <ac:chgData name="Raju Rimal" userId="512e7f14-ebff-448c-bf59-1202fd5f99f9" providerId="ADAL" clId="{780BF38F-6336-8F4E-A3AB-CD3034481B3D}" dt="2021-11-01T11:06:53.749" v="9730" actId="207"/>
          <ac:spMkLst>
            <pc:docMk/>
            <pc:sldMk cId="232990818" sldId="273"/>
            <ac:spMk id="14" creationId="{111923B5-81B8-4596-AECF-85F552696800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32990818" sldId="273"/>
            <ac:picMk id="3" creationId="{6195EABB-3124-3442-82B7-32C51EF3196A}"/>
          </ac:picMkLst>
        </pc:picChg>
        <pc:picChg chg="add mod">
          <ac:chgData name="Raju Rimal" userId="512e7f14-ebff-448c-bf59-1202fd5f99f9" providerId="ADAL" clId="{780BF38F-6336-8F4E-A3AB-CD3034481B3D}" dt="2021-10-28T15:18:17.012" v="7378" actId="1076"/>
          <ac:picMkLst>
            <pc:docMk/>
            <pc:sldMk cId="232990818" sldId="273"/>
            <ac:picMk id="6" creationId="{63322C98-AE9D-334E-97CB-52A7F02AB1C1}"/>
          </ac:picMkLst>
        </pc:picChg>
        <pc:picChg chg="add del mod">
          <ac:chgData name="Raju Rimal" userId="512e7f14-ebff-448c-bf59-1202fd5f99f9" providerId="ADAL" clId="{780BF38F-6336-8F4E-A3AB-CD3034481B3D}" dt="2021-10-26T10:28:41.448" v="3956" actId="478"/>
          <ac:picMkLst>
            <pc:docMk/>
            <pc:sldMk cId="232990818" sldId="273"/>
            <ac:picMk id="10" creationId="{B8F79C9F-90CF-AB40-848A-257F6397F8AC}"/>
          </ac:picMkLst>
        </pc:picChg>
        <pc:picChg chg="add mod">
          <ac:chgData name="Raju Rimal" userId="512e7f14-ebff-448c-bf59-1202fd5f99f9" providerId="ADAL" clId="{780BF38F-6336-8F4E-A3AB-CD3034481B3D}" dt="2021-10-28T15:18:43.747" v="7380" actId="14826"/>
          <ac:picMkLst>
            <pc:docMk/>
            <pc:sldMk cId="232990818" sldId="273"/>
            <ac:picMk id="13" creationId="{CEF5D05F-3BC8-D14D-BE43-C94A217C7440}"/>
          </ac:picMkLst>
        </pc:picChg>
        <pc:picChg chg="del mod">
          <ac:chgData name="Raju Rimal" userId="512e7f14-ebff-448c-bf59-1202fd5f99f9" providerId="ADAL" clId="{780BF38F-6336-8F4E-A3AB-CD3034481B3D}" dt="2021-10-26T10:26:50.230" v="3941" actId="478"/>
          <ac:picMkLst>
            <pc:docMk/>
            <pc:sldMk cId="232990818" sldId="273"/>
            <ac:picMk id="18" creationId="{4A6A4738-3E13-4ECC-82F1-A7548E9AC8D5}"/>
          </ac:picMkLst>
        </pc:picChg>
        <pc:picChg chg="del mod ord modCrop">
          <ac:chgData name="Raju Rimal" userId="512e7f14-ebff-448c-bf59-1202fd5f99f9" providerId="ADAL" clId="{780BF38F-6336-8F4E-A3AB-CD3034481B3D}" dt="2021-10-26T10:27:18.117" v="3945" actId="478"/>
          <ac:picMkLst>
            <pc:docMk/>
            <pc:sldMk cId="232990818" sldId="273"/>
            <ac:picMk id="20" creationId="{12F5D7C9-95CA-4AAE-A69B-E445F24DAF32}"/>
          </ac:picMkLst>
        </pc:picChg>
      </pc:sldChg>
      <pc:sldChg chg="del mod ord modTransition modShow">
        <pc:chgData name="Raju Rimal" userId="512e7f14-ebff-448c-bf59-1202fd5f99f9" providerId="ADAL" clId="{780BF38F-6336-8F4E-A3AB-CD3034481B3D}" dt="2021-10-27T08:34:42.156" v="4585" actId="2696"/>
        <pc:sldMkLst>
          <pc:docMk/>
          <pc:sldMk cId="1959322665" sldId="274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540896517" sldId="275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96220885" sldId="276"/>
        </pc:sldMkLst>
      </pc:sldChg>
      <pc:sldChg chg="addSp delSp modSp del mod ord modTransition modClrScheme delAnim modAnim modShow chgLayout">
        <pc:chgData name="Raju Rimal" userId="512e7f14-ebff-448c-bf59-1202fd5f99f9" providerId="ADAL" clId="{780BF38F-6336-8F4E-A3AB-CD3034481B3D}" dt="2021-10-27T08:34:47.058" v="4586" actId="2696"/>
        <pc:sldMkLst>
          <pc:docMk/>
          <pc:sldMk cId="4076542652" sldId="277"/>
        </pc:sldMkLst>
        <pc:spChg chg="add del mod">
          <ac:chgData name="Raju Rimal" userId="512e7f14-ebff-448c-bf59-1202fd5f99f9" providerId="ADAL" clId="{780BF38F-6336-8F4E-A3AB-CD3034481B3D}" dt="2021-10-25T12:02:16.576" v="2768" actId="700"/>
          <ac:spMkLst>
            <pc:docMk/>
            <pc:sldMk cId="4076542652" sldId="277"/>
            <ac:spMk id="3" creationId="{96BD207F-BF6B-1A45-9CE3-6F7655F68762}"/>
          </ac:spMkLst>
        </pc:spChg>
        <pc:spChg chg="add del mod">
          <ac:chgData name="Raju Rimal" userId="512e7f14-ebff-448c-bf59-1202fd5f99f9" providerId="ADAL" clId="{780BF38F-6336-8F4E-A3AB-CD3034481B3D}" dt="2021-10-25T13:59:57.241" v="2822" actId="478"/>
          <ac:spMkLst>
            <pc:docMk/>
            <pc:sldMk cId="4076542652" sldId="277"/>
            <ac:spMk id="4" creationId="{705A42B2-BFE4-5540-B0FA-43CC29026FDB}"/>
          </ac:spMkLst>
        </pc:spChg>
        <pc:spChg chg="add del mod">
          <ac:chgData name="Raju Rimal" userId="512e7f14-ebff-448c-bf59-1202fd5f99f9" providerId="ADAL" clId="{780BF38F-6336-8F4E-A3AB-CD3034481B3D}" dt="2021-10-25T13:59:52.911" v="2821"/>
          <ac:spMkLst>
            <pc:docMk/>
            <pc:sldMk cId="4076542652" sldId="277"/>
            <ac:spMk id="6" creationId="{77577A4D-FA89-5740-93B6-30A40F8A757A}"/>
          </ac:spMkLst>
        </pc:spChg>
        <pc:spChg chg="mod ord modVis">
          <ac:chgData name="Raju Rimal" userId="512e7f14-ebff-448c-bf59-1202fd5f99f9" providerId="ADAL" clId="{780BF38F-6336-8F4E-A3AB-CD3034481B3D}" dt="2021-10-25T14:15:26.377" v="2859" actId="26606"/>
          <ac:spMkLst>
            <pc:docMk/>
            <pc:sldMk cId="4076542652" sldId="277"/>
            <ac:spMk id="10" creationId="{00000000-0000-0000-0000-000000000000}"/>
          </ac:spMkLst>
        </pc:spChg>
        <pc:spChg chg="add del mod">
          <ac:chgData name="Raju Rimal" userId="512e7f14-ebff-448c-bf59-1202fd5f99f9" providerId="ADAL" clId="{780BF38F-6336-8F4E-A3AB-CD3034481B3D}" dt="2021-10-25T14:00:21.096" v="2824"/>
          <ac:spMkLst>
            <pc:docMk/>
            <pc:sldMk cId="4076542652" sldId="277"/>
            <ac:spMk id="11" creationId="{59970F9A-D912-AC4A-81A9-B9B249CAA242}"/>
          </ac:spMkLst>
        </pc:spChg>
        <pc:spChg chg="add del mod">
          <ac:chgData name="Raju Rimal" userId="512e7f14-ebff-448c-bf59-1202fd5f99f9" providerId="ADAL" clId="{780BF38F-6336-8F4E-A3AB-CD3034481B3D}" dt="2021-10-25T14:01:19.580" v="2828"/>
          <ac:spMkLst>
            <pc:docMk/>
            <pc:sldMk cId="4076542652" sldId="277"/>
            <ac:spMk id="14" creationId="{813D4BA2-2C9C-5D4B-888F-00032ADEF239}"/>
          </ac:spMkLst>
        </pc:spChg>
        <pc:spChg chg="mod ord">
          <ac:chgData name="Raju Rimal" userId="512e7f14-ebff-448c-bf59-1202fd5f99f9" providerId="ADAL" clId="{780BF38F-6336-8F4E-A3AB-CD3034481B3D}" dt="2021-10-26T10:53:39.020" v="4105" actId="20577"/>
          <ac:spMkLst>
            <pc:docMk/>
            <pc:sldMk cId="4076542652" sldId="277"/>
            <ac:spMk id="16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5T12:02:24.228" v="2771"/>
          <ac:spMkLst>
            <pc:docMk/>
            <pc:sldMk cId="4076542652" sldId="277"/>
            <ac:spMk id="17" creationId="{00000000-0000-0000-0000-000000000000}"/>
          </ac:spMkLst>
        </pc:spChg>
        <pc:spChg chg="add del mod">
          <ac:chgData name="Raju Rimal" userId="512e7f14-ebff-448c-bf59-1202fd5f99f9" providerId="ADAL" clId="{780BF38F-6336-8F4E-A3AB-CD3034481B3D}" dt="2021-10-25T14:04:29.240" v="2832"/>
          <ac:spMkLst>
            <pc:docMk/>
            <pc:sldMk cId="4076542652" sldId="277"/>
            <ac:spMk id="20" creationId="{2F78FFDB-647D-9E4E-8A49-F2D68216F79D}"/>
          </ac:spMkLst>
        </pc:spChg>
        <pc:spChg chg="add del mod">
          <ac:chgData name="Raju Rimal" userId="512e7f14-ebff-448c-bf59-1202fd5f99f9" providerId="ADAL" clId="{780BF38F-6336-8F4E-A3AB-CD3034481B3D}" dt="2021-10-25T14:07:18.481" v="2840"/>
          <ac:spMkLst>
            <pc:docMk/>
            <pc:sldMk cId="4076542652" sldId="277"/>
            <ac:spMk id="23" creationId="{F2D012DE-42D5-1A47-8147-5AA0713096BD}"/>
          </ac:spMkLst>
        </pc:spChg>
        <pc:spChg chg="add del mod">
          <ac:chgData name="Raju Rimal" userId="512e7f14-ebff-448c-bf59-1202fd5f99f9" providerId="ADAL" clId="{780BF38F-6336-8F4E-A3AB-CD3034481B3D}" dt="2021-10-25T14:07:30.765" v="2842"/>
          <ac:spMkLst>
            <pc:docMk/>
            <pc:sldMk cId="4076542652" sldId="277"/>
            <ac:spMk id="31" creationId="{FAFDD067-8C71-D341-8B68-7F4E36C9019A}"/>
          </ac:spMkLst>
        </pc:spChg>
        <pc:spChg chg="add del mod">
          <ac:chgData name="Raju Rimal" userId="512e7f14-ebff-448c-bf59-1202fd5f99f9" providerId="ADAL" clId="{780BF38F-6336-8F4E-A3AB-CD3034481B3D}" dt="2021-10-25T14:14:55.301" v="2855"/>
          <ac:spMkLst>
            <pc:docMk/>
            <pc:sldMk cId="4076542652" sldId="277"/>
            <ac:spMk id="34" creationId="{E05DA501-CBF9-1342-A461-93CF16C6D069}"/>
          </ac:spMkLst>
        </pc:spChg>
        <pc:spChg chg="add del mod">
          <ac:chgData name="Raju Rimal" userId="512e7f14-ebff-448c-bf59-1202fd5f99f9" providerId="ADAL" clId="{780BF38F-6336-8F4E-A3AB-CD3034481B3D}" dt="2021-10-25T14:08:45.529" v="2847" actId="26606"/>
          <ac:spMkLst>
            <pc:docMk/>
            <pc:sldMk cId="4076542652" sldId="277"/>
            <ac:spMk id="37" creationId="{307E8F7F-8872-4E83-ACD0-FDA4C3A5CCF3}"/>
          </ac:spMkLst>
        </pc:spChg>
        <pc:spChg chg="add del mod">
          <ac:chgData name="Raju Rimal" userId="512e7f14-ebff-448c-bf59-1202fd5f99f9" providerId="ADAL" clId="{780BF38F-6336-8F4E-A3AB-CD3034481B3D}" dt="2021-10-25T14:15:09.300" v="2857"/>
          <ac:spMkLst>
            <pc:docMk/>
            <pc:sldMk cId="4076542652" sldId="277"/>
            <ac:spMk id="38" creationId="{3B4C85AF-4199-AE4D-B766-519DA94F7E12}"/>
          </ac:spMkLst>
        </pc:spChg>
        <pc:spChg chg="add del mod">
          <ac:chgData name="Raju Rimal" userId="512e7f14-ebff-448c-bf59-1202fd5f99f9" providerId="ADAL" clId="{780BF38F-6336-8F4E-A3AB-CD3034481B3D}" dt="2021-10-25T14:08:45.529" v="2847" actId="26606"/>
          <ac:spMkLst>
            <pc:docMk/>
            <pc:sldMk cId="4076542652" sldId="277"/>
            <ac:spMk id="39" creationId="{14631BF9-AAA4-4759-B955-2624E0001391}"/>
          </ac:spMkLst>
        </pc:spChg>
        <pc:spChg chg="add del mod">
          <ac:chgData name="Raju Rimal" userId="512e7f14-ebff-448c-bf59-1202fd5f99f9" providerId="ADAL" clId="{780BF38F-6336-8F4E-A3AB-CD3034481B3D}" dt="2021-10-25T14:08:52.073" v="2849" actId="26606"/>
          <ac:spMkLst>
            <pc:docMk/>
            <pc:sldMk cId="4076542652" sldId="277"/>
            <ac:spMk id="41" creationId="{C1B8EDAA-92BC-43F5-8827-99648FA0EE89}"/>
          </ac:spMkLst>
        </pc:spChg>
        <pc:spChg chg="add del">
          <ac:chgData name="Raju Rimal" userId="512e7f14-ebff-448c-bf59-1202fd5f99f9" providerId="ADAL" clId="{780BF38F-6336-8F4E-A3AB-CD3034481B3D}" dt="2021-10-25T14:15:18.622" v="2858" actId="478"/>
          <ac:spMkLst>
            <pc:docMk/>
            <pc:sldMk cId="4076542652" sldId="277"/>
            <ac:spMk id="43" creationId="{C9759134-8C63-47FB-AFBA-C0F90281C8EC}"/>
          </ac:spMkLst>
        </pc:spChg>
        <pc:spChg chg="add mod">
          <ac:chgData name="Raju Rimal" userId="512e7f14-ebff-448c-bf59-1202fd5f99f9" providerId="ADAL" clId="{780BF38F-6336-8F4E-A3AB-CD3034481B3D}" dt="2021-10-25T14:15:26.377" v="2859" actId="26606"/>
          <ac:spMkLst>
            <pc:docMk/>
            <pc:sldMk cId="4076542652" sldId="277"/>
            <ac:spMk id="45" creationId="{6447A844-2D1D-4341-A036-9F7B79007465}"/>
          </ac:spMkLst>
        </pc:spChg>
        <pc:picChg chg="add del mod">
          <ac:chgData name="Raju Rimal" userId="512e7f14-ebff-448c-bf59-1202fd5f99f9" providerId="ADAL" clId="{780BF38F-6336-8F4E-A3AB-CD3034481B3D}" dt="2021-10-25T14:00:19.150" v="2823" actId="478"/>
          <ac:picMkLst>
            <pc:docMk/>
            <pc:sldMk cId="4076542652" sldId="277"/>
            <ac:picMk id="7" creationId="{BDBE58BF-9C90-2445-B31D-EA54068E7B14}"/>
          </ac:picMkLst>
        </pc:picChg>
        <pc:picChg chg="add del mod">
          <ac:chgData name="Raju Rimal" userId="512e7f14-ebff-448c-bf59-1202fd5f99f9" providerId="ADAL" clId="{780BF38F-6336-8F4E-A3AB-CD3034481B3D}" dt="2021-10-25T13:59:43.161" v="2820" actId="478"/>
          <ac:picMkLst>
            <pc:docMk/>
            <pc:sldMk cId="4076542652" sldId="277"/>
            <ac:picMk id="9" creationId="{B6D72728-C593-2741-BF1E-C177169F077D}"/>
          </ac:picMkLst>
        </pc:picChg>
        <pc:picChg chg="add del mod">
          <ac:chgData name="Raju Rimal" userId="512e7f14-ebff-448c-bf59-1202fd5f99f9" providerId="ADAL" clId="{780BF38F-6336-8F4E-A3AB-CD3034481B3D}" dt="2021-10-25T14:00:27.598" v="2825" actId="478"/>
          <ac:picMkLst>
            <pc:docMk/>
            <pc:sldMk cId="4076542652" sldId="277"/>
            <ac:picMk id="12" creationId="{6FB058FF-E754-BA49-BFD3-EE631ACA0013}"/>
          </ac:picMkLst>
        </pc:picChg>
        <pc:picChg chg="add del mod">
          <ac:chgData name="Raju Rimal" userId="512e7f14-ebff-448c-bf59-1202fd5f99f9" providerId="ADAL" clId="{780BF38F-6336-8F4E-A3AB-CD3034481B3D}" dt="2021-10-25T14:01:10.422" v="2827"/>
          <ac:picMkLst>
            <pc:docMk/>
            <pc:sldMk cId="4076542652" sldId="277"/>
            <ac:picMk id="15" creationId="{3B276A22-97A8-A647-84A3-B90C29AC2F9B}"/>
          </ac:picMkLst>
        </pc:picChg>
        <pc:picChg chg="add del mod">
          <ac:chgData name="Raju Rimal" userId="512e7f14-ebff-448c-bf59-1202fd5f99f9" providerId="ADAL" clId="{780BF38F-6336-8F4E-A3AB-CD3034481B3D}" dt="2021-10-25T14:04:26.954" v="2831" actId="478"/>
          <ac:picMkLst>
            <pc:docMk/>
            <pc:sldMk cId="4076542652" sldId="277"/>
            <ac:picMk id="18" creationId="{9D66AC17-E3CA-5440-B831-167AB50A33AB}"/>
          </ac:picMkLst>
        </pc:picChg>
        <pc:picChg chg="add del mod">
          <ac:chgData name="Raju Rimal" userId="512e7f14-ebff-448c-bf59-1202fd5f99f9" providerId="ADAL" clId="{780BF38F-6336-8F4E-A3AB-CD3034481B3D}" dt="2021-10-25T14:06:16.701" v="2833" actId="478"/>
          <ac:picMkLst>
            <pc:docMk/>
            <pc:sldMk cId="4076542652" sldId="277"/>
            <ac:picMk id="21" creationId="{ACC8ECAF-F122-0844-A436-AD49591ABBB2}"/>
          </ac:picMkLst>
        </pc:picChg>
        <pc:picChg chg="add del">
          <ac:chgData name="Raju Rimal" userId="512e7f14-ebff-448c-bf59-1202fd5f99f9" providerId="ADAL" clId="{780BF38F-6336-8F4E-A3AB-CD3034481B3D}" dt="2021-10-25T14:06:19.347" v="2835"/>
          <ac:picMkLst>
            <pc:docMk/>
            <pc:sldMk cId="4076542652" sldId="277"/>
            <ac:picMk id="24" creationId="{07AF4954-95DE-344B-86B0-5BEBF2A14059}"/>
          </ac:picMkLst>
        </pc:picChg>
        <pc:picChg chg="del">
          <ac:chgData name="Raju Rimal" userId="512e7f14-ebff-448c-bf59-1202fd5f99f9" providerId="ADAL" clId="{780BF38F-6336-8F4E-A3AB-CD3034481B3D}" dt="2021-10-25T12:02:10.814" v="2767" actId="478"/>
          <ac:picMkLst>
            <pc:docMk/>
            <pc:sldMk cId="4076542652" sldId="277"/>
            <ac:picMk id="25" creationId="{00000000-0000-0000-0000-000000000000}"/>
          </ac:picMkLst>
        </pc:picChg>
        <pc:picChg chg="add del mod">
          <ac:chgData name="Raju Rimal" userId="512e7f14-ebff-448c-bf59-1202fd5f99f9" providerId="ADAL" clId="{780BF38F-6336-8F4E-A3AB-CD3034481B3D}" dt="2021-10-25T14:06:23.139" v="2837"/>
          <ac:picMkLst>
            <pc:docMk/>
            <pc:sldMk cId="4076542652" sldId="277"/>
            <ac:picMk id="26" creationId="{DDEB0075-EF26-144D-A1D2-B8BED3E62B5C}"/>
          </ac:picMkLst>
        </pc:picChg>
        <pc:picChg chg="add del mod">
          <ac:chgData name="Raju Rimal" userId="512e7f14-ebff-448c-bf59-1202fd5f99f9" providerId="ADAL" clId="{780BF38F-6336-8F4E-A3AB-CD3034481B3D}" dt="2021-10-25T14:06:34.651" v="2839"/>
          <ac:picMkLst>
            <pc:docMk/>
            <pc:sldMk cId="4076542652" sldId="277"/>
            <ac:picMk id="27" creationId="{FAA99D77-B451-2F42-9339-8DAAFA2DB1B5}"/>
          </ac:picMkLst>
        </pc:picChg>
        <pc:picChg chg="add del mod">
          <ac:chgData name="Raju Rimal" userId="512e7f14-ebff-448c-bf59-1202fd5f99f9" providerId="ADAL" clId="{780BF38F-6336-8F4E-A3AB-CD3034481B3D}" dt="2021-10-25T14:07:22.001" v="2841" actId="478"/>
          <ac:picMkLst>
            <pc:docMk/>
            <pc:sldMk cId="4076542652" sldId="277"/>
            <ac:picMk id="28" creationId="{6BF71F18-4580-5148-88E4-0EB2141EE0C6}"/>
          </ac:picMkLst>
        </pc:picChg>
        <pc:picChg chg="del mod ord">
          <ac:chgData name="Raju Rimal" userId="512e7f14-ebff-448c-bf59-1202fd5f99f9" providerId="ADAL" clId="{780BF38F-6336-8F4E-A3AB-CD3034481B3D}" dt="2021-10-25T12:02:21.161" v="2769" actId="21"/>
          <ac:picMkLst>
            <pc:docMk/>
            <pc:sldMk cId="4076542652" sldId="277"/>
            <ac:picMk id="29" creationId="{00000000-0000-0000-0000-000000000000}"/>
          </ac:picMkLst>
        </pc:picChg>
        <pc:picChg chg="add del mod">
          <ac:chgData name="Raju Rimal" userId="512e7f14-ebff-448c-bf59-1202fd5f99f9" providerId="ADAL" clId="{780BF38F-6336-8F4E-A3AB-CD3034481B3D}" dt="2021-10-25T14:14:53.421" v="2854" actId="478"/>
          <ac:picMkLst>
            <pc:docMk/>
            <pc:sldMk cId="4076542652" sldId="277"/>
            <ac:picMk id="32" creationId="{F8B80ED6-5394-A845-9E75-04340453589E}"/>
          </ac:picMkLst>
        </pc:picChg>
        <pc:picChg chg="add del mod">
          <ac:chgData name="Raju Rimal" userId="512e7f14-ebff-448c-bf59-1202fd5f99f9" providerId="ADAL" clId="{780BF38F-6336-8F4E-A3AB-CD3034481B3D}" dt="2021-10-25T14:15:07.306" v="2856" actId="478"/>
          <ac:picMkLst>
            <pc:docMk/>
            <pc:sldMk cId="4076542652" sldId="277"/>
            <ac:picMk id="35" creationId="{4944C32A-874A-3943-8AD8-534FE530B1CB}"/>
          </ac:picMkLst>
        </pc:picChg>
        <pc:picChg chg="add mod">
          <ac:chgData name="Raju Rimal" userId="512e7f14-ebff-448c-bf59-1202fd5f99f9" providerId="ADAL" clId="{780BF38F-6336-8F4E-A3AB-CD3034481B3D}" dt="2021-10-26T12:02:21.773" v="4292" actId="14100"/>
          <ac:picMkLst>
            <pc:docMk/>
            <pc:sldMk cId="4076542652" sldId="277"/>
            <ac:picMk id="40" creationId="{287E0464-3ABE-5E48-A1E1-9F89C18FB485}"/>
          </ac:picMkLst>
        </pc:picChg>
      </pc:sldChg>
      <pc:sldChg chg="mod ord modTransition modShow">
        <pc:chgData name="Raju Rimal" userId="512e7f14-ebff-448c-bf59-1202fd5f99f9" providerId="ADAL" clId="{780BF38F-6336-8F4E-A3AB-CD3034481B3D}" dt="2021-11-03T22:06:00.775" v="9853"/>
        <pc:sldMkLst>
          <pc:docMk/>
          <pc:sldMk cId="2698936506" sldId="278"/>
        </pc:sldMkLst>
      </pc:sldChg>
      <pc:sldChg chg="modSp mod ord modTransition modShow">
        <pc:chgData name="Raju Rimal" userId="512e7f14-ebff-448c-bf59-1202fd5f99f9" providerId="ADAL" clId="{780BF38F-6336-8F4E-A3AB-CD3034481B3D}" dt="2021-11-03T22:06:00.775" v="9853"/>
        <pc:sldMkLst>
          <pc:docMk/>
          <pc:sldMk cId="4231020799" sldId="279"/>
        </pc:sldMkLst>
        <pc:spChg chg="mod">
          <ac:chgData name="Raju Rimal" userId="512e7f14-ebff-448c-bf59-1202fd5f99f9" providerId="ADAL" clId="{780BF38F-6336-8F4E-A3AB-CD3034481B3D}" dt="2021-10-28T10:54:07.576" v="6818" actId="108"/>
          <ac:spMkLst>
            <pc:docMk/>
            <pc:sldMk cId="4231020799" sldId="279"/>
            <ac:spMk id="7" creationId="{00000000-0000-0000-0000-000000000000}"/>
          </ac:spMkLst>
        </pc:spChg>
      </pc:sldChg>
      <pc:sldChg chg="addSp delSp modSp mod ord modTransition addAnim delAnim modAnim modShow">
        <pc:chgData name="Raju Rimal" userId="512e7f14-ebff-448c-bf59-1202fd5f99f9" providerId="ADAL" clId="{780BF38F-6336-8F4E-A3AB-CD3034481B3D}" dt="2021-11-03T22:06:08.720" v="9854"/>
        <pc:sldMkLst>
          <pc:docMk/>
          <pc:sldMk cId="3350690290" sldId="280"/>
        </pc:sldMkLst>
        <pc:spChg chg="mod">
          <ac:chgData name="Raju Rimal" userId="512e7f14-ebff-448c-bf59-1202fd5f99f9" providerId="ADAL" clId="{780BF38F-6336-8F4E-A3AB-CD3034481B3D}" dt="2021-10-28T10:53:57.597" v="6816" actId="108"/>
          <ac:spMkLst>
            <pc:docMk/>
            <pc:sldMk cId="3350690290" sldId="280"/>
            <ac:spMk id="2" creationId="{00000000-0000-0000-0000-000000000000}"/>
          </ac:spMkLst>
        </pc:spChg>
        <pc:graphicFrameChg chg="add mod modGraphic">
          <ac:chgData name="Raju Rimal" userId="512e7f14-ebff-448c-bf59-1202fd5f99f9" providerId="ADAL" clId="{780BF38F-6336-8F4E-A3AB-CD3034481B3D}" dt="2021-11-01T11:19:28.295" v="9836" actId="113"/>
          <ac:graphicFrameMkLst>
            <pc:docMk/>
            <pc:sldMk cId="3350690290" sldId="280"/>
            <ac:graphicFrameMk id="5" creationId="{BF7A882B-B493-7440-9DD2-3565A77F8985}"/>
          </ac:graphicFrameMkLst>
        </pc:graphicFrameChg>
        <pc:graphicFrameChg chg="add del mod modGraphic">
          <ac:chgData name="Raju Rimal" userId="512e7f14-ebff-448c-bf59-1202fd5f99f9" providerId="ADAL" clId="{780BF38F-6336-8F4E-A3AB-CD3034481B3D}" dt="2021-10-29T11:57:07.155" v="9475" actId="478"/>
          <ac:graphicFrameMkLst>
            <pc:docMk/>
            <pc:sldMk cId="3350690290" sldId="280"/>
            <ac:graphicFrameMk id="6" creationId="{B87309BB-DE56-F641-BFE5-0146F29ADEF0}"/>
          </ac:graphicFrameMkLst>
        </pc:graphicFrameChg>
        <pc:graphicFrameChg chg="add mod modGraphic">
          <ac:chgData name="Raju Rimal" userId="512e7f14-ebff-448c-bf59-1202fd5f99f9" providerId="ADAL" clId="{780BF38F-6336-8F4E-A3AB-CD3034481B3D}" dt="2021-11-01T11:19:33.624" v="9837" actId="113"/>
          <ac:graphicFrameMkLst>
            <pc:docMk/>
            <pc:sldMk cId="3350690290" sldId="280"/>
            <ac:graphicFrameMk id="7" creationId="{DFB1607D-258E-084C-B318-887CD43B580B}"/>
          </ac:graphicFrameMkLst>
        </pc:graphicFrameChg>
        <pc:graphicFrameChg chg="mod modGraphic">
          <ac:chgData name="Raju Rimal" userId="512e7f14-ebff-448c-bf59-1202fd5f99f9" providerId="ADAL" clId="{780BF38F-6336-8F4E-A3AB-CD3034481B3D}" dt="2021-11-01T11:18:50.424" v="9833" actId="207"/>
          <ac:graphicFrameMkLst>
            <pc:docMk/>
            <pc:sldMk cId="3350690290" sldId="280"/>
            <ac:graphicFrameMk id="11" creationId="{00000000-0000-0000-0000-000000000000}"/>
          </ac:graphicFrameMkLst>
        </pc:graphicFrame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3350690290" sldId="280"/>
            <ac:picMk id="3" creationId="{270BB225-017A-C543-88AB-E342BC9DCD79}"/>
          </ac:picMkLst>
        </pc:picChg>
      </pc:sldChg>
      <pc:sldChg chg="del mod ord modTransition modShow">
        <pc:chgData name="Raju Rimal" userId="512e7f14-ebff-448c-bf59-1202fd5f99f9" providerId="ADAL" clId="{780BF38F-6336-8F4E-A3AB-CD3034481B3D}" dt="2021-10-27T08:33:11.402" v="4582" actId="2696"/>
        <pc:sldMkLst>
          <pc:docMk/>
          <pc:sldMk cId="2870372057" sldId="283"/>
        </pc:sldMkLst>
      </pc:sldChg>
      <pc:sldChg chg="modSp mod ord modTransition modShow">
        <pc:chgData name="Raju Rimal" userId="512e7f14-ebff-448c-bf59-1202fd5f99f9" providerId="ADAL" clId="{780BF38F-6336-8F4E-A3AB-CD3034481B3D}" dt="2021-11-03T22:06:00.775" v="9853"/>
        <pc:sldMkLst>
          <pc:docMk/>
          <pc:sldMk cId="1654698081" sldId="284"/>
        </pc:sldMkLst>
        <pc:spChg chg="mod">
          <ac:chgData name="Raju Rimal" userId="512e7f14-ebff-448c-bf59-1202fd5f99f9" providerId="ADAL" clId="{780BF38F-6336-8F4E-A3AB-CD3034481B3D}" dt="2021-10-28T10:54:10.357" v="6819" actId="108"/>
          <ac:spMkLst>
            <pc:docMk/>
            <pc:sldMk cId="1654698081" sldId="284"/>
            <ac:spMk id="7" creationId="{00000000-0000-0000-0000-000000000000}"/>
          </ac:spMkLst>
        </pc:spChg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1425320827" sldId="285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316568917" sldId="286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1417029672" sldId="287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1607898480" sldId="288"/>
        </pc:sldMkLst>
      </pc:sldChg>
      <pc:sldChg chg="del mod ord modTransition modShow">
        <pc:chgData name="Raju Rimal" userId="512e7f14-ebff-448c-bf59-1202fd5f99f9" providerId="ADAL" clId="{780BF38F-6336-8F4E-A3AB-CD3034481B3D}" dt="2021-10-27T08:34:39.203" v="4584" actId="2696"/>
        <pc:sldMkLst>
          <pc:docMk/>
          <pc:sldMk cId="416885763" sldId="289"/>
        </pc:sldMkLst>
      </pc:sldChg>
      <pc:sldChg chg="del mod ord modTransition modShow">
        <pc:chgData name="Raju Rimal" userId="512e7f14-ebff-448c-bf59-1202fd5f99f9" providerId="ADAL" clId="{780BF38F-6336-8F4E-A3AB-CD3034481B3D}" dt="2021-10-27T08:34:47.058" v="4586" actId="2696"/>
        <pc:sldMkLst>
          <pc:docMk/>
          <pc:sldMk cId="740801880" sldId="290"/>
        </pc:sldMkLst>
      </pc:sldChg>
      <pc:sldChg chg="del mod ord modTransition modShow">
        <pc:chgData name="Raju Rimal" userId="512e7f14-ebff-448c-bf59-1202fd5f99f9" providerId="ADAL" clId="{780BF38F-6336-8F4E-A3AB-CD3034481B3D}" dt="2021-10-27T08:34:50.074" v="4587" actId="2696"/>
        <pc:sldMkLst>
          <pc:docMk/>
          <pc:sldMk cId="589091075" sldId="291"/>
        </pc:sldMkLst>
      </pc:sldChg>
      <pc:sldChg chg="del mod ord modTransition modShow">
        <pc:chgData name="Raju Rimal" userId="512e7f14-ebff-448c-bf59-1202fd5f99f9" providerId="ADAL" clId="{780BF38F-6336-8F4E-A3AB-CD3034481B3D}" dt="2021-10-27T08:34:52.191" v="4588" actId="2696"/>
        <pc:sldMkLst>
          <pc:docMk/>
          <pc:sldMk cId="697722006" sldId="292"/>
        </pc:sldMkLst>
      </pc:sldChg>
      <pc:sldChg chg="addSp delSp modSp new del mod modClrScheme chgLayout">
        <pc:chgData name="Raju Rimal" userId="512e7f14-ebff-448c-bf59-1202fd5f99f9" providerId="ADAL" clId="{780BF38F-6336-8F4E-A3AB-CD3034481B3D}" dt="2021-10-22T15:12:56.419" v="400" actId="2696"/>
        <pc:sldMkLst>
          <pc:docMk/>
          <pc:sldMk cId="3913715352" sldId="293"/>
        </pc:sldMkLst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2" creationId="{1C5C81BA-DBAF-5B49-A8A0-58E13F1EDD35}"/>
          </ac:spMkLst>
        </pc:spChg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3" creationId="{0EC14445-0E4C-9941-9D91-0D7D37B41F20}"/>
          </ac:spMkLst>
        </pc:spChg>
        <pc:spChg chg="del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4" creationId="{DAA874F3-58A2-024C-BA9F-33EC8F559040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5" creationId="{F7E472B9-6089-6247-947B-205DEAFAA710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6" creationId="{15B29C8B-9C65-274E-BF3B-880462E210CD}"/>
          </ac:spMkLst>
        </pc:spChg>
        <pc:spChg chg="add mod ord">
          <ac:chgData name="Raju Rimal" userId="512e7f14-ebff-448c-bf59-1202fd5f99f9" providerId="ADAL" clId="{780BF38F-6336-8F4E-A3AB-CD3034481B3D}" dt="2021-10-21T12:50:07.355" v="108" actId="700"/>
          <ac:spMkLst>
            <pc:docMk/>
            <pc:sldMk cId="3913715352" sldId="293"/>
            <ac:spMk id="7" creationId="{1C544722-7680-D349-A358-25AC289C368F}"/>
          </ac:spMkLst>
        </pc:spChg>
      </pc:sldChg>
      <pc:sldChg chg="addSp delSp modSp add mod ord modTransition modClrScheme modAnim chgLayout">
        <pc:chgData name="Raju Rimal" userId="512e7f14-ebff-448c-bf59-1202fd5f99f9" providerId="ADAL" clId="{780BF38F-6336-8F4E-A3AB-CD3034481B3D}" dt="2021-11-03T22:06:08.720" v="9854"/>
        <pc:sldMkLst>
          <pc:docMk/>
          <pc:sldMk cId="2373818725" sldId="294"/>
        </pc:sldMkLst>
        <pc:spChg chg="mod ord">
          <ac:chgData name="Raju Rimal" userId="512e7f14-ebff-448c-bf59-1202fd5f99f9" providerId="ADAL" clId="{780BF38F-6336-8F4E-A3AB-CD3034481B3D}" dt="2021-10-29T11:41:06.873" v="9043" actId="20577"/>
          <ac:spMkLst>
            <pc:docMk/>
            <pc:sldMk cId="2373818725" sldId="294"/>
            <ac:spMk id="2" creationId="{B5A53DE7-5D14-4B3A-913B-C0A490DB43C2}"/>
          </ac:spMkLst>
        </pc:spChg>
        <pc:spChg chg="add mod">
          <ac:chgData name="Raju Rimal" userId="512e7f14-ebff-448c-bf59-1202fd5f99f9" providerId="ADAL" clId="{780BF38F-6336-8F4E-A3AB-CD3034481B3D}" dt="2021-10-29T09:31:03.807" v="7564" actId="14100"/>
          <ac:spMkLst>
            <pc:docMk/>
            <pc:sldMk cId="2373818725" sldId="294"/>
            <ac:spMk id="3" creationId="{F6F5D712-A1DF-9C47-B995-5340B74CFC44}"/>
          </ac:spMkLst>
        </pc:spChg>
        <pc:spChg chg="add del mod ord">
          <ac:chgData name="Raju Rimal" userId="512e7f14-ebff-448c-bf59-1202fd5f99f9" providerId="ADAL" clId="{780BF38F-6336-8F4E-A3AB-CD3034481B3D}" dt="2021-10-21T14:55:33.752" v="139" actId="700"/>
          <ac:spMkLst>
            <pc:docMk/>
            <pc:sldMk cId="2373818725" sldId="294"/>
            <ac:spMk id="4" creationId="{21F0F7D5-3E5D-A848-A8A6-5795AE0CD536}"/>
          </ac:spMkLst>
        </pc:spChg>
        <pc:spChg chg="add del mod">
          <ac:chgData name="Raju Rimal" userId="512e7f14-ebff-448c-bf59-1202fd5f99f9" providerId="ADAL" clId="{780BF38F-6336-8F4E-A3AB-CD3034481B3D}" dt="2021-10-21T14:56:37.435" v="143"/>
          <ac:spMkLst>
            <pc:docMk/>
            <pc:sldMk cId="2373818725" sldId="294"/>
            <ac:spMk id="6" creationId="{FD824B9D-0297-A340-AEB9-FD101BD2A2E6}"/>
          </ac:spMkLst>
        </pc:spChg>
        <pc:spChg chg="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8" creationId="{48425DD6-ED89-444A-8898-878AAE9AE7E7}"/>
          </ac:spMkLst>
        </pc:spChg>
        <pc:spChg chg="add mod">
          <ac:chgData name="Raju Rimal" userId="512e7f14-ebff-448c-bf59-1202fd5f99f9" providerId="ADAL" clId="{780BF38F-6336-8F4E-A3AB-CD3034481B3D}" dt="2021-10-29T09:31:45.927" v="7566" actId="14100"/>
          <ac:spMkLst>
            <pc:docMk/>
            <pc:sldMk cId="2373818725" sldId="294"/>
            <ac:spMk id="9" creationId="{746BCC97-BD84-2C45-B8CF-2A358019AE07}"/>
          </ac:spMkLst>
        </pc:spChg>
        <pc:spChg chg="add del mod">
          <ac:chgData name="Raju Rimal" userId="512e7f14-ebff-448c-bf59-1202fd5f99f9" providerId="ADAL" clId="{780BF38F-6336-8F4E-A3AB-CD3034481B3D}" dt="2021-10-21T14:57:01.036" v="147"/>
          <ac:spMkLst>
            <pc:docMk/>
            <pc:sldMk cId="2373818725" sldId="294"/>
            <ac:spMk id="11" creationId="{F71AEF30-ED3A-A243-B1A5-B8F3F6C603B6}"/>
          </ac:spMkLst>
        </pc:spChg>
        <pc:spChg chg="mod ord">
          <ac:chgData name="Raju Rimal" userId="512e7f14-ebff-448c-bf59-1202fd5f99f9" providerId="ADAL" clId="{780BF38F-6336-8F4E-A3AB-CD3034481B3D}" dt="2021-11-01T11:08:54.840" v="9744" actId="207"/>
          <ac:spMkLst>
            <pc:docMk/>
            <pc:sldMk cId="2373818725" sldId="294"/>
            <ac:spMk id="14" creationId="{111923B5-81B8-4596-AECF-85F552696800}"/>
          </ac:spMkLst>
        </pc:spChg>
        <pc:spChg chg="add del mod">
          <ac:chgData name="Raju Rimal" userId="512e7f14-ebff-448c-bf59-1202fd5f99f9" providerId="ADAL" clId="{780BF38F-6336-8F4E-A3AB-CD3034481B3D}" dt="2021-10-21T14:57:24.171" v="149"/>
          <ac:spMkLst>
            <pc:docMk/>
            <pc:sldMk cId="2373818725" sldId="294"/>
            <ac:spMk id="16" creationId="{5248805A-EDC7-C143-B664-1E7AE89A15C6}"/>
          </ac:spMkLst>
        </pc:spChg>
        <pc:spChg chg="add del 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19" creationId="{C037F614-922F-834A-A802-8B0A4D6BE584}"/>
          </ac:spMkLst>
        </pc:spChg>
        <pc:spChg chg="add del mod ord">
          <ac:chgData name="Raju Rimal" userId="512e7f14-ebff-448c-bf59-1202fd5f99f9" providerId="ADAL" clId="{780BF38F-6336-8F4E-A3AB-CD3034481B3D}" dt="2021-10-21T14:57:50.284" v="151" actId="700"/>
          <ac:spMkLst>
            <pc:docMk/>
            <pc:sldMk cId="2373818725" sldId="294"/>
            <ac:spMk id="21" creationId="{B123C2A9-414D-E34A-96CD-2EBE6E87350D}"/>
          </ac:spMkLst>
        </pc:spChg>
        <pc:spChg chg="add mod ord">
          <ac:chgData name="Raju Rimal" userId="512e7f14-ebff-448c-bf59-1202fd5f99f9" providerId="ADAL" clId="{780BF38F-6336-8F4E-A3AB-CD3034481B3D}" dt="2021-10-28T10:56:27.263" v="6829" actId="255"/>
          <ac:spMkLst>
            <pc:docMk/>
            <pc:sldMk cId="2373818725" sldId="294"/>
            <ac:spMk id="22" creationId="{9ECE3AB1-F0B1-4D43-AE56-0E109DA5F005}"/>
          </ac:spMkLst>
        </pc:spChg>
        <pc:spChg chg="add del mod ord">
          <ac:chgData name="Raju Rimal" userId="512e7f14-ebff-448c-bf59-1202fd5f99f9" providerId="ADAL" clId="{780BF38F-6336-8F4E-A3AB-CD3034481B3D}" dt="2021-10-21T14:58:56.823" v="156" actId="478"/>
          <ac:spMkLst>
            <pc:docMk/>
            <pc:sldMk cId="2373818725" sldId="294"/>
            <ac:spMk id="23" creationId="{9EADB173-A580-994E-A412-5B8439112886}"/>
          </ac:spMkLst>
        </pc:spChg>
        <pc:spChg chg="add del mod">
          <ac:chgData name="Raju Rimal" userId="512e7f14-ebff-448c-bf59-1202fd5f99f9" providerId="ADAL" clId="{780BF38F-6336-8F4E-A3AB-CD3034481B3D}" dt="2021-10-21T14:58:17.687" v="153"/>
          <ac:spMkLst>
            <pc:docMk/>
            <pc:sldMk cId="2373818725" sldId="294"/>
            <ac:spMk id="25" creationId="{C3988901-9E7B-DC4D-BEEC-6785F3A9EBE3}"/>
          </ac:spMkLst>
        </pc:spChg>
        <pc:spChg chg="add mod">
          <ac:chgData name="Raju Rimal" userId="512e7f14-ebff-448c-bf59-1202fd5f99f9" providerId="ADAL" clId="{780BF38F-6336-8F4E-A3AB-CD3034481B3D}" dt="2021-10-29T09:34:11.344" v="7572" actId="14100"/>
          <ac:spMkLst>
            <pc:docMk/>
            <pc:sldMk cId="2373818725" sldId="294"/>
            <ac:spMk id="47" creationId="{4F46E2C8-EDC5-7942-BAED-3A8458550DFA}"/>
          </ac:spMkLst>
        </pc:spChg>
        <pc:grpChg chg="add del mod">
          <ac:chgData name="Raju Rimal" userId="512e7f14-ebff-448c-bf59-1202fd5f99f9" providerId="ADAL" clId="{780BF38F-6336-8F4E-A3AB-CD3034481B3D}" dt="2021-10-29T09:37:41.533" v="7610" actId="165"/>
          <ac:grpSpMkLst>
            <pc:docMk/>
            <pc:sldMk cId="2373818725" sldId="294"/>
            <ac:grpSpMk id="4" creationId="{73620284-8208-7641-B602-C33FA01699FF}"/>
          </ac:grpSpMkLst>
        </pc:grpChg>
        <pc:grpChg chg="add mod">
          <ac:chgData name="Raju Rimal" userId="512e7f14-ebff-448c-bf59-1202fd5f99f9" providerId="ADAL" clId="{780BF38F-6336-8F4E-A3AB-CD3034481B3D}" dt="2021-10-29T09:37:49.163" v="7611" actId="164"/>
          <ac:grpSpMkLst>
            <pc:docMk/>
            <pc:sldMk cId="2373818725" sldId="294"/>
            <ac:grpSpMk id="5" creationId="{91B53001-7986-B743-BDF6-6388EC55D5B9}"/>
          </ac:grpSpMkLst>
        </pc:grpChg>
        <pc:grpChg chg="add del mod">
          <ac:chgData name="Raju Rimal" userId="512e7f14-ebff-448c-bf59-1202fd5f99f9" providerId="ADAL" clId="{780BF38F-6336-8F4E-A3AB-CD3034481B3D}" dt="2021-10-29T09:37:18.989" v="7608" actId="165"/>
          <ac:grpSpMkLst>
            <pc:docMk/>
            <pc:sldMk cId="2373818725" sldId="294"/>
            <ac:grpSpMk id="6" creationId="{DBADF971-E268-134D-877A-D184423AC118}"/>
          </ac:grpSpMkLst>
        </pc:grpChg>
        <pc:grpChg chg="add del mod">
          <ac:chgData name="Raju Rimal" userId="512e7f14-ebff-448c-bf59-1202fd5f99f9" providerId="ADAL" clId="{780BF38F-6336-8F4E-A3AB-CD3034481B3D}" dt="2021-10-29T09:38:27.315" v="7613" actId="165"/>
          <ac:grpSpMkLst>
            <pc:docMk/>
            <pc:sldMk cId="2373818725" sldId="294"/>
            <ac:grpSpMk id="7" creationId="{159F8B44-DD8E-784C-874A-8F308398BA72}"/>
          </ac:grpSpMkLst>
        </pc:grpChg>
        <pc:grpChg chg="add mod">
          <ac:chgData name="Raju Rimal" userId="512e7f14-ebff-448c-bf59-1202fd5f99f9" providerId="ADAL" clId="{780BF38F-6336-8F4E-A3AB-CD3034481B3D}" dt="2021-10-29T09:42:57.289" v="7650" actId="1035"/>
          <ac:grpSpMkLst>
            <pc:docMk/>
            <pc:sldMk cId="2373818725" sldId="294"/>
            <ac:grpSpMk id="10" creationId="{FE29B374-14C7-2848-9802-9A1BD1F6A53B}"/>
          </ac:grpSpMkLst>
        </pc:grpChg>
        <pc:grpChg chg="add mod">
          <ac:chgData name="Raju Rimal" userId="512e7f14-ebff-448c-bf59-1202fd5f99f9" providerId="ADAL" clId="{780BF38F-6336-8F4E-A3AB-CD3034481B3D}" dt="2021-10-29T09:38:31.292" v="7614" actId="164"/>
          <ac:grpSpMkLst>
            <pc:docMk/>
            <pc:sldMk cId="2373818725" sldId="294"/>
            <ac:grpSpMk id="11" creationId="{352C61AA-78E2-E64F-B5F4-D17A7BADC6CD}"/>
          </ac:grpSpMkLst>
        </pc:grpChg>
        <pc:grpChg chg="add mod">
          <ac:chgData name="Raju Rimal" userId="512e7f14-ebff-448c-bf59-1202fd5f99f9" providerId="ADAL" clId="{780BF38F-6336-8F4E-A3AB-CD3034481B3D}" dt="2021-10-29T09:38:35.193" v="7615" actId="164"/>
          <ac:grpSpMkLst>
            <pc:docMk/>
            <pc:sldMk cId="2373818725" sldId="294"/>
            <ac:grpSpMk id="12" creationId="{451AC85D-DD05-D84E-A477-EE1B4A164CFA}"/>
          </ac:grpSpMkLst>
        </pc:gr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373818725" sldId="294"/>
            <ac:picMk id="4" creationId="{B820B3F4-12EF-AB45-84EE-53B672389798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5" creationId="{CBFB203D-3C92-1146-A7E3-C878C1C1B6A2}"/>
          </ac:picMkLst>
        </pc:picChg>
        <pc:picChg chg="add del mod">
          <ac:chgData name="Raju Rimal" userId="512e7f14-ebff-448c-bf59-1202fd5f99f9" providerId="ADAL" clId="{780BF38F-6336-8F4E-A3AB-CD3034481B3D}" dt="2021-10-21T14:55:55.234" v="142"/>
          <ac:picMkLst>
            <pc:docMk/>
            <pc:sldMk cId="2373818725" sldId="294"/>
            <ac:picMk id="7" creationId="{A4F90838-BA7A-CA45-834E-D1DE8C5F40A4}"/>
          </ac:picMkLst>
        </pc:picChg>
        <pc:picChg chg="add del mod">
          <ac:chgData name="Raju Rimal" userId="512e7f14-ebff-448c-bf59-1202fd5f99f9" providerId="ADAL" clId="{780BF38F-6336-8F4E-A3AB-CD3034481B3D}" dt="2021-10-21T14:56:52.074" v="144" actId="478"/>
          <ac:picMkLst>
            <pc:docMk/>
            <pc:sldMk cId="2373818725" sldId="294"/>
            <ac:picMk id="9" creationId="{7E1820BB-4B14-E84C-8907-2B52784A5EE9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1" creationId="{218C1A8D-8382-D441-AF65-E47836543AF5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2" creationId="{68FAB232-39CF-194D-967A-B8D04D4CD4B0}"/>
          </ac:picMkLst>
        </pc:picChg>
        <pc:picChg chg="add del">
          <ac:chgData name="Raju Rimal" userId="512e7f14-ebff-448c-bf59-1202fd5f99f9" providerId="ADAL" clId="{780BF38F-6336-8F4E-A3AB-CD3034481B3D}" dt="2021-10-21T14:56:59.286" v="146"/>
          <ac:picMkLst>
            <pc:docMk/>
            <pc:sldMk cId="2373818725" sldId="294"/>
            <ac:picMk id="12" creationId="{9F4C4F67-4F29-B341-9BF0-2C248BAB7926}"/>
          </ac:picMkLst>
        </pc:picChg>
        <pc:picChg chg="add del mod">
          <ac:chgData name="Raju Rimal" userId="512e7f14-ebff-448c-bf59-1202fd5f99f9" providerId="ADAL" clId="{780BF38F-6336-8F4E-A3AB-CD3034481B3D}" dt="2021-10-21T14:57:22.181" v="148" actId="478"/>
          <ac:picMkLst>
            <pc:docMk/>
            <pc:sldMk cId="2373818725" sldId="294"/>
            <ac:picMk id="13" creationId="{2AE32F9D-E0C5-5D45-B369-AFF94D90E2DC}"/>
          </ac:picMkLst>
        </pc:picChg>
        <pc:picChg chg="add del mod">
          <ac:chgData name="Raju Rimal" userId="512e7f14-ebff-448c-bf59-1202fd5f99f9" providerId="ADAL" clId="{780BF38F-6336-8F4E-A3AB-CD3034481B3D}" dt="2021-10-25T10:52:34.695" v="2681" actId="478"/>
          <ac:picMkLst>
            <pc:docMk/>
            <pc:sldMk cId="2373818725" sldId="294"/>
            <ac:picMk id="13" creationId="{9F44E20D-4646-F340-9D1C-8A4F47420203}"/>
          </ac:picMkLst>
        </pc:picChg>
        <pc:picChg chg="add del mod">
          <ac:chgData name="Raju Rimal" userId="512e7f14-ebff-448c-bf59-1202fd5f99f9" providerId="ADAL" clId="{780BF38F-6336-8F4E-A3AB-CD3034481B3D}" dt="2021-10-25T10:52:16.621" v="2678" actId="478"/>
          <ac:picMkLst>
            <pc:docMk/>
            <pc:sldMk cId="2373818725" sldId="294"/>
            <ac:picMk id="15" creationId="{5269A886-FA9F-9142-AB4D-F54B9E437D89}"/>
          </ac:picMkLst>
        </pc:picChg>
        <pc:picChg chg="add del mod">
          <ac:chgData name="Raju Rimal" userId="512e7f14-ebff-448c-bf59-1202fd5f99f9" providerId="ADAL" clId="{780BF38F-6336-8F4E-A3AB-CD3034481B3D}" dt="2021-10-25T10:52:16.621" v="2678" actId="478"/>
          <ac:picMkLst>
            <pc:docMk/>
            <pc:sldMk cId="2373818725" sldId="294"/>
            <ac:picMk id="16" creationId="{61E102C1-4A34-904C-BE99-654F41033B23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17" creationId="{0CCD6F7A-733F-E448-866B-501E5137D08F}"/>
          </ac:picMkLst>
        </pc:picChg>
        <pc:picChg chg="add del mod ord modCrop">
          <ac:chgData name="Raju Rimal" userId="512e7f14-ebff-448c-bf59-1202fd5f99f9" providerId="ADAL" clId="{780BF38F-6336-8F4E-A3AB-CD3034481B3D}" dt="2021-10-21T14:57:59.939" v="152" actId="478"/>
          <ac:picMkLst>
            <pc:docMk/>
            <pc:sldMk cId="2373818725" sldId="294"/>
            <ac:picMk id="17" creationId="{AA416A05-45BE-AE4C-A2BD-EFE30AD3F89F}"/>
          </ac:picMkLst>
        </pc:picChg>
        <pc:picChg chg="del">
          <ac:chgData name="Raju Rimal" userId="512e7f14-ebff-448c-bf59-1202fd5f99f9" providerId="ADAL" clId="{780BF38F-6336-8F4E-A3AB-CD3034481B3D}" dt="2021-10-21T14:55:20.534" v="138" actId="478"/>
          <ac:picMkLst>
            <pc:docMk/>
            <pc:sldMk cId="2373818725" sldId="294"/>
            <ac:picMk id="18" creationId="{4A6A4738-3E13-4ECC-82F1-A7548E9AC8D5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18" creationId="{FBD7B22C-DCE1-FB4E-B78A-6E0B629749DD}"/>
          </ac:picMkLst>
        </pc:picChg>
        <pc:picChg chg="add del mod">
          <ac:chgData name="Raju Rimal" userId="512e7f14-ebff-448c-bf59-1202fd5f99f9" providerId="ADAL" clId="{780BF38F-6336-8F4E-A3AB-CD3034481B3D}" dt="2021-10-25T10:53:05.642" v="2688" actId="478"/>
          <ac:picMkLst>
            <pc:docMk/>
            <pc:sldMk cId="2373818725" sldId="294"/>
            <ac:picMk id="19" creationId="{2ACD398D-49EC-9F45-A092-9D8490F88F00}"/>
          </ac:picMkLst>
        </pc:picChg>
        <pc:picChg chg="del mod ord">
          <ac:chgData name="Raju Rimal" userId="512e7f14-ebff-448c-bf59-1202fd5f99f9" providerId="ADAL" clId="{780BF38F-6336-8F4E-A3AB-CD3034481B3D}" dt="2021-10-21T14:55:38.868" v="140" actId="478"/>
          <ac:picMkLst>
            <pc:docMk/>
            <pc:sldMk cId="2373818725" sldId="294"/>
            <ac:picMk id="20" creationId="{12F5D7C9-95CA-4AAE-A69B-E445F24DAF32}"/>
          </ac:picMkLst>
        </pc:picChg>
        <pc:picChg chg="add del mod">
          <ac:chgData name="Raju Rimal" userId="512e7f14-ebff-448c-bf59-1202fd5f99f9" providerId="ADAL" clId="{780BF38F-6336-8F4E-A3AB-CD3034481B3D}" dt="2021-10-25T10:53:07.554" v="2689" actId="478"/>
          <ac:picMkLst>
            <pc:docMk/>
            <pc:sldMk cId="2373818725" sldId="294"/>
            <ac:picMk id="20" creationId="{725FD0DD-D58F-9E48-971B-684C47A551F3}"/>
          </ac:picMkLst>
        </pc:picChg>
        <pc:picChg chg="add del mod">
          <ac:chgData name="Raju Rimal" userId="512e7f14-ebff-448c-bf59-1202fd5f99f9" providerId="ADAL" clId="{780BF38F-6336-8F4E-A3AB-CD3034481B3D}" dt="2021-10-25T10:50:09.288" v="2669" actId="478"/>
          <ac:picMkLst>
            <pc:docMk/>
            <pc:sldMk cId="2373818725" sldId="294"/>
            <ac:picMk id="21" creationId="{F708392C-C832-E046-A71A-0B2DB07DA453}"/>
          </ac:picMkLst>
        </pc:picChg>
        <pc:picChg chg="add del mod">
          <ac:chgData name="Raju Rimal" userId="512e7f14-ebff-448c-bf59-1202fd5f99f9" providerId="ADAL" clId="{780BF38F-6336-8F4E-A3AB-CD3034481B3D}" dt="2021-10-25T10:50:36.275" v="2673" actId="478"/>
          <ac:picMkLst>
            <pc:docMk/>
            <pc:sldMk cId="2373818725" sldId="294"/>
            <ac:picMk id="23" creationId="{47DF4534-878E-6A41-8E9C-3380C5EE1C35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24" creationId="{A680263E-E4F7-AD46-815B-84052B73CD33}"/>
          </ac:picMkLst>
        </pc:picChg>
        <pc:picChg chg="add del mod">
          <ac:chgData name="Raju Rimal" userId="512e7f14-ebff-448c-bf59-1202fd5f99f9" providerId="ADAL" clId="{780BF38F-6336-8F4E-A3AB-CD3034481B3D}" dt="2021-10-25T10:50:05.837" v="2668" actId="478"/>
          <ac:picMkLst>
            <pc:docMk/>
            <pc:sldMk cId="2373818725" sldId="294"/>
            <ac:picMk id="25" creationId="{FF1A7EBB-8FA8-0542-80E7-D769F94E9B1E}"/>
          </ac:picMkLst>
        </pc:picChg>
        <pc:picChg chg="add mod">
          <ac:chgData name="Raju Rimal" userId="512e7f14-ebff-448c-bf59-1202fd5f99f9" providerId="ADAL" clId="{780BF38F-6336-8F4E-A3AB-CD3034481B3D}" dt="2021-10-28T15:31:42.475" v="7514" actId="14826"/>
          <ac:picMkLst>
            <pc:docMk/>
            <pc:sldMk cId="2373818725" sldId="294"/>
            <ac:picMk id="26" creationId="{EFF6FFE9-BF1F-174A-BB44-05D25E52072E}"/>
          </ac:picMkLst>
        </pc:picChg>
        <pc:picChg chg="add del mod">
          <ac:chgData name="Raju Rimal" userId="512e7f14-ebff-448c-bf59-1202fd5f99f9" providerId="ADAL" clId="{780BF38F-6336-8F4E-A3AB-CD3034481B3D}" dt="2021-10-25T10:50:04.393" v="2667" actId="478"/>
          <ac:picMkLst>
            <pc:docMk/>
            <pc:sldMk cId="2373818725" sldId="294"/>
            <ac:picMk id="27" creationId="{63BE375F-FA18-824E-BD3E-6ABEFACAF85D}"/>
          </ac:picMkLst>
        </pc:picChg>
        <pc:picChg chg="add mod">
          <ac:chgData name="Raju Rimal" userId="512e7f14-ebff-448c-bf59-1202fd5f99f9" providerId="ADAL" clId="{780BF38F-6336-8F4E-A3AB-CD3034481B3D}" dt="2021-10-25T10:49:51.510" v="2664" actId="571"/>
          <ac:picMkLst>
            <pc:docMk/>
            <pc:sldMk cId="2373818725" sldId="294"/>
            <ac:picMk id="28" creationId="{425D47F5-4C9C-CB4B-8D46-F759221BE1DC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29" creationId="{48FAF0A2-0052-FC43-BAEA-65FCCF818D8D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30" creationId="{832A07C8-DE3F-FE43-8E18-AACE3FDED17F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31" creationId="{B2E4217D-63C7-AC4A-ABE1-D28C09FAAFF0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32" creationId="{ECC9DE8C-729A-6B4C-9E06-39EC988FD9CA}"/>
          </ac:picMkLst>
        </pc:picChg>
        <pc:picChg chg="add mod topLvl">
          <ac:chgData name="Raju Rimal" userId="512e7f14-ebff-448c-bf59-1202fd5f99f9" providerId="ADAL" clId="{780BF38F-6336-8F4E-A3AB-CD3034481B3D}" dt="2021-10-29T09:37:59.579" v="7612" actId="164"/>
          <ac:picMkLst>
            <pc:docMk/>
            <pc:sldMk cId="2373818725" sldId="294"/>
            <ac:picMk id="33" creationId="{1044B5D3-8E43-9647-9B50-58EDD2F5F8EB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4" creationId="{8A1BE795-AE28-CA4F-908D-3F885F281F1E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5" creationId="{948A0D69-C4C9-5A4F-A27E-678115722876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6" creationId="{94491925-4D6D-CD4D-BA2B-2FEEF857449D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7" creationId="{03501A09-C2CC-AE46-8B5A-37B5BFDBB79C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8" creationId="{DEDAD5A3-2B3A-EC4C-B258-F2A95A2C2106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39" creationId="{4FF5ADB9-DB20-7B40-A764-63E8A45A40C2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40" creationId="{F3D6D4B0-C2FF-B445-8B2F-7A0F07F79B85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41" creationId="{0088E247-D87F-0643-ACF5-DADD6965A937}"/>
          </ac:picMkLst>
        </pc:picChg>
        <pc:picChg chg="add mod topLvl">
          <ac:chgData name="Raju Rimal" userId="512e7f14-ebff-448c-bf59-1202fd5f99f9" providerId="ADAL" clId="{780BF38F-6336-8F4E-A3AB-CD3034481B3D}" dt="2021-10-29T09:37:49.163" v="7611" actId="164"/>
          <ac:picMkLst>
            <pc:docMk/>
            <pc:sldMk cId="2373818725" sldId="294"/>
            <ac:picMk id="42" creationId="{96DBD4E7-1A26-9B42-A0C1-024FF19225F8}"/>
          </ac:picMkLst>
        </pc:picChg>
        <pc:picChg chg="add mod topLvl">
          <ac:chgData name="Raju Rimal" userId="512e7f14-ebff-448c-bf59-1202fd5f99f9" providerId="ADAL" clId="{780BF38F-6336-8F4E-A3AB-CD3034481B3D}" dt="2021-10-29T09:38:31.292" v="7614" actId="164"/>
          <ac:picMkLst>
            <pc:docMk/>
            <pc:sldMk cId="2373818725" sldId="294"/>
            <ac:picMk id="43" creationId="{F92B9B6C-D976-C84A-87E3-79BA9FB89F53}"/>
          </ac:picMkLst>
        </pc:picChg>
        <pc:picChg chg="add mod topLvl">
          <ac:chgData name="Raju Rimal" userId="512e7f14-ebff-448c-bf59-1202fd5f99f9" providerId="ADAL" clId="{780BF38F-6336-8F4E-A3AB-CD3034481B3D}" dt="2021-10-29T09:38:35.193" v="7615" actId="164"/>
          <ac:picMkLst>
            <pc:docMk/>
            <pc:sldMk cId="2373818725" sldId="294"/>
            <ac:picMk id="44" creationId="{1DBE6400-D0B4-2440-8A1D-1FDB7BC1B8C8}"/>
          </ac:picMkLst>
        </pc:picChg>
        <pc:picChg chg="add mod topLvl">
          <ac:chgData name="Raju Rimal" userId="512e7f14-ebff-448c-bf59-1202fd5f99f9" providerId="ADAL" clId="{780BF38F-6336-8F4E-A3AB-CD3034481B3D}" dt="2021-10-29T09:38:31.292" v="7614" actId="164"/>
          <ac:picMkLst>
            <pc:docMk/>
            <pc:sldMk cId="2373818725" sldId="294"/>
            <ac:picMk id="45" creationId="{2C74BE99-8ADD-744B-8BC4-6398FCBA9E8D}"/>
          </ac:picMkLst>
        </pc:picChg>
        <pc:picChg chg="add mod topLvl">
          <ac:chgData name="Raju Rimal" userId="512e7f14-ebff-448c-bf59-1202fd5f99f9" providerId="ADAL" clId="{780BF38F-6336-8F4E-A3AB-CD3034481B3D}" dt="2021-10-29T09:38:35.193" v="7615" actId="164"/>
          <ac:picMkLst>
            <pc:docMk/>
            <pc:sldMk cId="2373818725" sldId="294"/>
            <ac:picMk id="46" creationId="{5A95E67B-FD82-E148-93F2-518FAA54E6B9}"/>
          </ac:picMkLst>
        </pc:picChg>
      </pc:sldChg>
      <pc:sldChg chg="addSp delSp modSp add mod ord modTransition modAnim modShow">
        <pc:chgData name="Raju Rimal" userId="512e7f14-ebff-448c-bf59-1202fd5f99f9" providerId="ADAL" clId="{780BF38F-6336-8F4E-A3AB-CD3034481B3D}" dt="2021-11-03T22:06:00.775" v="9853"/>
        <pc:sldMkLst>
          <pc:docMk/>
          <pc:sldMk cId="1673459109" sldId="295"/>
        </pc:sldMkLst>
        <pc:spChg chg="mod">
          <ac:chgData name="Raju Rimal" userId="512e7f14-ebff-448c-bf59-1202fd5f99f9" providerId="ADAL" clId="{780BF38F-6336-8F4E-A3AB-CD3034481B3D}" dt="2021-10-28T10:53:50.198" v="6814" actId="108"/>
          <ac:spMkLst>
            <pc:docMk/>
            <pc:sldMk cId="1673459109" sldId="295"/>
            <ac:spMk id="2" creationId="{B5A53DE7-5D14-4B3A-913B-C0A490DB43C2}"/>
          </ac:spMkLst>
        </pc:spChg>
        <pc:spChg chg="add del mod">
          <ac:chgData name="Raju Rimal" userId="512e7f14-ebff-448c-bf59-1202fd5f99f9" providerId="ADAL" clId="{780BF38F-6336-8F4E-A3AB-CD3034481B3D}" dt="2021-10-26T10:52:37.893" v="4074" actId="478"/>
          <ac:spMkLst>
            <pc:docMk/>
            <pc:sldMk cId="1673459109" sldId="295"/>
            <ac:spMk id="3" creationId="{0EEDB23B-E49D-8146-846E-91E0EE3C6ED3}"/>
          </ac:spMkLst>
        </pc:spChg>
        <pc:spChg chg="add mod">
          <ac:chgData name="Raju Rimal" userId="512e7f14-ebff-448c-bf59-1202fd5f99f9" providerId="ADAL" clId="{780BF38F-6336-8F4E-A3AB-CD3034481B3D}" dt="2021-10-26T10:57:47.147" v="4115" actId="1582"/>
          <ac:spMkLst>
            <pc:docMk/>
            <pc:sldMk cId="1673459109" sldId="295"/>
            <ac:spMk id="4" creationId="{6A932157-9A19-C44A-9777-77EFC5158751}"/>
          </ac:spMkLst>
        </pc:spChg>
        <pc:spChg chg="add del">
          <ac:chgData name="Raju Rimal" userId="512e7f14-ebff-448c-bf59-1202fd5f99f9" providerId="ADAL" clId="{780BF38F-6336-8F4E-A3AB-CD3034481B3D}" dt="2021-10-26T10:58:46.525" v="4117" actId="478"/>
          <ac:spMkLst>
            <pc:docMk/>
            <pc:sldMk cId="1673459109" sldId="295"/>
            <ac:spMk id="5" creationId="{B8AEC490-D64B-EC42-A24B-F55364CBE2BB}"/>
          </ac:spMkLst>
        </pc:spChg>
        <pc:spChg chg="add del">
          <ac:chgData name="Raju Rimal" userId="512e7f14-ebff-448c-bf59-1202fd5f99f9" providerId="ADAL" clId="{780BF38F-6336-8F4E-A3AB-CD3034481B3D}" dt="2021-10-26T10:59:09.086" v="4119" actId="478"/>
          <ac:spMkLst>
            <pc:docMk/>
            <pc:sldMk cId="1673459109" sldId="295"/>
            <ac:spMk id="6" creationId="{4B89ED74-8EF6-5341-84CF-AA6EAFBE0841}"/>
          </ac:spMkLst>
        </pc:spChg>
        <pc:spChg chg="add del mod">
          <ac:chgData name="Raju Rimal" userId="512e7f14-ebff-448c-bf59-1202fd5f99f9" providerId="ADAL" clId="{780BF38F-6336-8F4E-A3AB-CD3034481B3D}" dt="2021-10-26T11:02:08.407" v="4136" actId="478"/>
          <ac:spMkLst>
            <pc:docMk/>
            <pc:sldMk cId="1673459109" sldId="295"/>
            <ac:spMk id="7" creationId="{CFC231C7-AD82-4F4F-8DF4-04F5C96D1579}"/>
          </ac:spMkLst>
        </pc:spChg>
        <pc:spChg chg="add mod topLvl">
          <ac:chgData name="Raju Rimal" userId="512e7f14-ebff-448c-bf59-1202fd5f99f9" providerId="ADAL" clId="{780BF38F-6336-8F4E-A3AB-CD3034481B3D}" dt="2021-10-28T13:14:09.088" v="6862" actId="165"/>
          <ac:spMkLst>
            <pc:docMk/>
            <pc:sldMk cId="1673459109" sldId="295"/>
            <ac:spMk id="11" creationId="{07BBE413-C823-3E48-88F9-E126F7840BE1}"/>
          </ac:spMkLst>
        </pc:spChg>
        <pc:spChg chg="add mod">
          <ac:chgData name="Raju Rimal" userId="512e7f14-ebff-448c-bf59-1202fd5f99f9" providerId="ADAL" clId="{780BF38F-6336-8F4E-A3AB-CD3034481B3D}" dt="2021-10-26T11:06:13.110" v="4253"/>
          <ac:spMkLst>
            <pc:docMk/>
            <pc:sldMk cId="1673459109" sldId="295"/>
            <ac:spMk id="13" creationId="{88CF2BEA-B009-D543-991A-0FB98555A556}"/>
          </ac:spMkLst>
        </pc:spChg>
        <pc:spChg chg="mod">
          <ac:chgData name="Raju Rimal" userId="512e7f14-ebff-448c-bf59-1202fd5f99f9" providerId="ADAL" clId="{780BF38F-6336-8F4E-A3AB-CD3034481B3D}" dt="2021-10-28T10:55:12.614" v="6824" actId="2711"/>
          <ac:spMkLst>
            <pc:docMk/>
            <pc:sldMk cId="1673459109" sldId="295"/>
            <ac:spMk id="14" creationId="{111923B5-81B8-4596-AECF-85F552696800}"/>
          </ac:spMkLst>
        </pc:spChg>
        <pc:spChg chg="add mod">
          <ac:chgData name="Raju Rimal" userId="512e7f14-ebff-448c-bf59-1202fd5f99f9" providerId="ADAL" clId="{780BF38F-6336-8F4E-A3AB-CD3034481B3D}" dt="2021-10-26T11:09:11.394" v="4276" actId="1582"/>
          <ac:spMkLst>
            <pc:docMk/>
            <pc:sldMk cId="1673459109" sldId="295"/>
            <ac:spMk id="15" creationId="{B815ED37-41BC-0D41-B9BD-F3683625AEB8}"/>
          </ac:spMkLst>
        </pc:spChg>
        <pc:spChg chg="add del mod">
          <ac:chgData name="Raju Rimal" userId="512e7f14-ebff-448c-bf59-1202fd5f99f9" providerId="ADAL" clId="{780BF38F-6336-8F4E-A3AB-CD3034481B3D}" dt="2021-10-28T10:58:02.616" v="6843" actId="478"/>
          <ac:spMkLst>
            <pc:docMk/>
            <pc:sldMk cId="1673459109" sldId="295"/>
            <ac:spMk id="16" creationId="{05907107-7628-CF42-B5AD-1CADC662D923}"/>
          </ac:spMkLst>
        </pc:spChg>
        <pc:spChg chg="add mod">
          <ac:chgData name="Raju Rimal" userId="512e7f14-ebff-448c-bf59-1202fd5f99f9" providerId="ADAL" clId="{780BF38F-6336-8F4E-A3AB-CD3034481B3D}" dt="2021-10-29T09:45:07.271" v="7661" actId="14100"/>
          <ac:spMkLst>
            <pc:docMk/>
            <pc:sldMk cId="1673459109" sldId="295"/>
            <ac:spMk id="17" creationId="{3B432C48-257A-844A-A19E-C7C14A86E5C7}"/>
          </ac:spMkLst>
        </pc:spChg>
        <pc:spChg chg="mod">
          <ac:chgData name="Raju Rimal" userId="512e7f14-ebff-448c-bf59-1202fd5f99f9" providerId="ADAL" clId="{780BF38F-6336-8F4E-A3AB-CD3034481B3D}" dt="2021-10-28T10:57:56.516" v="6842" actId="167"/>
          <ac:spMkLst>
            <pc:docMk/>
            <pc:sldMk cId="1673459109" sldId="295"/>
            <ac:spMk id="22" creationId="{9ECE3AB1-F0B1-4D43-AE56-0E109DA5F005}"/>
          </ac:spMkLst>
        </pc:spChg>
        <pc:grpChg chg="add del mod">
          <ac:chgData name="Raju Rimal" userId="512e7f14-ebff-448c-bf59-1202fd5f99f9" providerId="ADAL" clId="{780BF38F-6336-8F4E-A3AB-CD3034481B3D}" dt="2021-10-28T13:14:09.088" v="6862" actId="165"/>
          <ac:grpSpMkLst>
            <pc:docMk/>
            <pc:sldMk cId="1673459109" sldId="295"/>
            <ac:grpSpMk id="12" creationId="{CC18005C-5678-954E-9ED8-EFB69267DD4C}"/>
          </ac:grpSpMkLst>
        </pc:grpChg>
        <pc:picChg chg="add mod topLvl">
          <ac:chgData name="Raju Rimal" userId="512e7f14-ebff-448c-bf59-1202fd5f99f9" providerId="ADAL" clId="{780BF38F-6336-8F4E-A3AB-CD3034481B3D}" dt="2021-10-28T13:14:09.088" v="6862" actId="165"/>
          <ac:picMkLst>
            <pc:docMk/>
            <pc:sldMk cId="1673459109" sldId="295"/>
            <ac:picMk id="10" creationId="{CE7E7532-2A55-D642-8573-E40D548BACF0}"/>
          </ac:picMkLst>
        </pc:picChg>
        <pc:picChg chg="mod">
          <ac:chgData name="Raju Rimal" userId="512e7f14-ebff-448c-bf59-1202fd5f99f9" providerId="ADAL" clId="{780BF38F-6336-8F4E-A3AB-CD3034481B3D}" dt="2021-10-29T09:44:50.073" v="7658" actId="1076"/>
          <ac:picMkLst>
            <pc:docMk/>
            <pc:sldMk cId="1673459109" sldId="295"/>
            <ac:picMk id="26" creationId="{EFF6FFE9-BF1F-174A-BB44-05D25E52072E}"/>
          </ac:picMkLst>
        </pc:picChg>
      </pc:sldChg>
      <pc:sldChg chg="addSp delSp modSp add del mod ord modTransition modClrScheme modAnim modShow chgLayout">
        <pc:chgData name="Raju Rimal" userId="512e7f14-ebff-448c-bf59-1202fd5f99f9" providerId="ADAL" clId="{780BF38F-6336-8F4E-A3AB-CD3034481B3D}" dt="2021-10-27T08:34:39.203" v="4584" actId="2696"/>
        <pc:sldMkLst>
          <pc:docMk/>
          <pc:sldMk cId="2455767026" sldId="296"/>
        </pc:sldMkLst>
        <pc:spChg chg="add del mod">
          <ac:chgData name="Raju Rimal" userId="512e7f14-ebff-448c-bf59-1202fd5f99f9" providerId="ADAL" clId="{780BF38F-6336-8F4E-A3AB-CD3034481B3D}" dt="2021-10-22T11:51:25.213" v="167"/>
          <ac:spMkLst>
            <pc:docMk/>
            <pc:sldMk cId="2455767026" sldId="296"/>
            <ac:spMk id="3" creationId="{CE857737-551B-9F44-8E0B-6FD5923A1763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5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7" creationId="{00000000-0000-0000-0000-000000000000}"/>
          </ac:spMkLst>
        </pc:spChg>
        <pc:spChg chg="del mod ord">
          <ac:chgData name="Raju Rimal" userId="512e7f14-ebff-448c-bf59-1202fd5f99f9" providerId="ADAL" clId="{780BF38F-6336-8F4E-A3AB-CD3034481B3D}" dt="2021-10-22T11:51:34.590" v="170" actId="478"/>
          <ac:spMkLst>
            <pc:docMk/>
            <pc:sldMk cId="2455767026" sldId="296"/>
            <ac:spMk id="8" creationId="{00000000-0000-0000-0000-000000000000}"/>
          </ac:spMkLst>
        </pc:spChg>
        <pc:spChg chg="add mod">
          <ac:chgData name="Raju Rimal" userId="512e7f14-ebff-448c-bf59-1202fd5f99f9" providerId="ADAL" clId="{780BF38F-6336-8F4E-A3AB-CD3034481B3D}" dt="2021-10-22T12:01:19.913" v="189" actId="255"/>
          <ac:spMkLst>
            <pc:docMk/>
            <pc:sldMk cId="2455767026" sldId="296"/>
            <ac:spMk id="9" creationId="{310674E2-1003-7943-B5B7-C4D44D7509D5}"/>
          </ac:spMkLst>
        </pc:spChg>
        <pc:spChg chg="del mod or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10" creationId="{00000000-0000-0000-0000-000000000000}"/>
          </ac:spMkLst>
        </pc:spChg>
        <pc:spChg chg="add mod">
          <ac:chgData name="Raju Rimal" userId="512e7f14-ebff-448c-bf59-1202fd5f99f9" providerId="ADAL" clId="{780BF38F-6336-8F4E-A3AB-CD3034481B3D}" dt="2021-10-22T11:51:39.880" v="171" actId="478"/>
          <ac:spMkLst>
            <pc:docMk/>
            <pc:sldMk cId="2455767026" sldId="296"/>
            <ac:spMk id="14" creationId="{386D9A1C-4588-C340-A857-535A0B8B7244}"/>
          </ac:spMkLst>
        </pc:spChg>
        <pc:spChg chg="add del mod">
          <ac:chgData name="Raju Rimal" userId="512e7f14-ebff-448c-bf59-1202fd5f99f9" providerId="ADAL" clId="{780BF38F-6336-8F4E-A3AB-CD3034481B3D}" dt="2021-10-22T12:23:20.847" v="196"/>
          <ac:spMkLst>
            <pc:docMk/>
            <pc:sldMk cId="2455767026" sldId="296"/>
            <ac:spMk id="16" creationId="{87969D05-DC04-534A-BB0C-9F404979E60D}"/>
          </ac:spMkLst>
        </pc:spChg>
        <pc:spChg chg="add del mod">
          <ac:chgData name="Raju Rimal" userId="512e7f14-ebff-448c-bf59-1202fd5f99f9" providerId="ADAL" clId="{780BF38F-6336-8F4E-A3AB-CD3034481B3D}" dt="2021-10-22T11:51:42.644" v="172"/>
          <ac:spMkLst>
            <pc:docMk/>
            <pc:sldMk cId="2455767026" sldId="296"/>
            <ac:spMk id="18" creationId="{6A549484-4B73-6F49-9AEF-02053DBEBA17}"/>
          </ac:spMkLst>
        </pc:spChg>
        <pc:spChg chg="add del mod">
          <ac:chgData name="Raju Rimal" userId="512e7f14-ebff-448c-bf59-1202fd5f99f9" providerId="ADAL" clId="{780BF38F-6336-8F4E-A3AB-CD3034481B3D}" dt="2021-10-22T11:52:14.821" v="175"/>
          <ac:spMkLst>
            <pc:docMk/>
            <pc:sldMk cId="2455767026" sldId="296"/>
            <ac:spMk id="21" creationId="{7B94332D-CE88-C341-B04F-7D910FBFD5CF}"/>
          </ac:spMkLst>
        </pc:spChg>
        <pc:spChg chg="add del mod">
          <ac:chgData name="Raju Rimal" userId="512e7f14-ebff-448c-bf59-1202fd5f99f9" providerId="ADAL" clId="{780BF38F-6336-8F4E-A3AB-CD3034481B3D}" dt="2021-10-22T11:52:28.181" v="177"/>
          <ac:spMkLst>
            <pc:docMk/>
            <pc:sldMk cId="2455767026" sldId="296"/>
            <ac:spMk id="24" creationId="{04616D70-8DDF-9D49-9012-289590420CC3}"/>
          </ac:spMkLst>
        </pc:spChg>
        <pc:spChg chg="add del mod">
          <ac:chgData name="Raju Rimal" userId="512e7f14-ebff-448c-bf59-1202fd5f99f9" providerId="ADAL" clId="{780BF38F-6336-8F4E-A3AB-CD3034481B3D}" dt="2021-10-22T11:56:48.005" v="181"/>
          <ac:spMkLst>
            <pc:docMk/>
            <pc:sldMk cId="2455767026" sldId="296"/>
            <ac:spMk id="27" creationId="{D5D13397-CCA6-244B-9146-E402124C694D}"/>
          </ac:spMkLst>
        </pc:spChg>
        <pc:spChg chg="add del mod">
          <ac:chgData name="Raju Rimal" userId="512e7f14-ebff-448c-bf59-1202fd5f99f9" providerId="ADAL" clId="{780BF38F-6336-8F4E-A3AB-CD3034481B3D}" dt="2021-10-22T12:00:10.307" v="183"/>
          <ac:spMkLst>
            <pc:docMk/>
            <pc:sldMk cId="2455767026" sldId="296"/>
            <ac:spMk id="31" creationId="{32FAACE2-E4E8-6849-8EC0-30C7A3EC6530}"/>
          </ac:spMkLst>
        </pc:spChg>
        <pc:spChg chg="add del mod">
          <ac:chgData name="Raju Rimal" userId="512e7f14-ebff-448c-bf59-1202fd5f99f9" providerId="ADAL" clId="{780BF38F-6336-8F4E-A3AB-CD3034481B3D}" dt="2021-10-22T12:24:27.055" v="199"/>
          <ac:spMkLst>
            <pc:docMk/>
            <pc:sldMk cId="2455767026" sldId="296"/>
            <ac:spMk id="37" creationId="{A36B740E-82FB-3248-A038-43943DEFF817}"/>
          </ac:spMkLst>
        </pc:spChg>
        <pc:spChg chg="add mod">
          <ac:chgData name="Raju Rimal" userId="512e7f14-ebff-448c-bf59-1202fd5f99f9" providerId="ADAL" clId="{780BF38F-6336-8F4E-A3AB-CD3034481B3D}" dt="2021-10-22T12:41:35.745" v="352" actId="167"/>
          <ac:spMkLst>
            <pc:docMk/>
            <pc:sldMk cId="2455767026" sldId="296"/>
            <ac:spMk id="39" creationId="{1049CEBA-B3AF-AD4D-91A5-B1D15EA4CB1E}"/>
          </ac:spMkLst>
        </pc:spChg>
        <pc:spChg chg="add mod">
          <ac:chgData name="Raju Rimal" userId="512e7f14-ebff-448c-bf59-1202fd5f99f9" providerId="ADAL" clId="{780BF38F-6336-8F4E-A3AB-CD3034481B3D}" dt="2021-10-22T12:34:16.313" v="236"/>
          <ac:spMkLst>
            <pc:docMk/>
            <pc:sldMk cId="2455767026" sldId="296"/>
            <ac:spMk id="40" creationId="{CDBBA74E-A904-2942-B72B-F7CC4E041FA6}"/>
          </ac:spMkLst>
        </pc:spChg>
        <pc:spChg chg="add mod">
          <ac:chgData name="Raju Rimal" userId="512e7f14-ebff-448c-bf59-1202fd5f99f9" providerId="ADAL" clId="{780BF38F-6336-8F4E-A3AB-CD3034481B3D}" dt="2021-10-22T12:41:50.147" v="354" actId="171"/>
          <ac:spMkLst>
            <pc:docMk/>
            <pc:sldMk cId="2455767026" sldId="296"/>
            <ac:spMk id="41" creationId="{DDBE08A0-5917-5A45-909D-449AE21921F4}"/>
          </ac:spMkLst>
        </pc:spChg>
        <pc:spChg chg="add mod">
          <ac:chgData name="Raju Rimal" userId="512e7f14-ebff-448c-bf59-1202fd5f99f9" providerId="ADAL" clId="{780BF38F-6336-8F4E-A3AB-CD3034481B3D}" dt="2021-10-22T12:42:07.735" v="355" actId="207"/>
          <ac:spMkLst>
            <pc:docMk/>
            <pc:sldMk cId="2455767026" sldId="296"/>
            <ac:spMk id="42" creationId="{5130310D-83A4-E042-86F2-ECF2EF9FC69A}"/>
          </ac:spMkLst>
        </pc:spChg>
        <pc:spChg chg="add mod">
          <ac:chgData name="Raju Rimal" userId="512e7f14-ebff-448c-bf59-1202fd5f99f9" providerId="ADAL" clId="{780BF38F-6336-8F4E-A3AB-CD3034481B3D}" dt="2021-10-22T12:40:56.629" v="350" actId="14100"/>
          <ac:spMkLst>
            <pc:docMk/>
            <pc:sldMk cId="2455767026" sldId="296"/>
            <ac:spMk id="43" creationId="{526C5B53-70F5-CE45-9DB8-3DBDB8D273C2}"/>
          </ac:spMkLst>
        </pc:spChg>
        <pc:graphicFrameChg chg="del mod ord modGraphic">
          <ac:chgData name="Raju Rimal" userId="512e7f14-ebff-448c-bf59-1202fd5f99f9" providerId="ADAL" clId="{780BF38F-6336-8F4E-A3AB-CD3034481B3D}" dt="2021-10-22T11:51:39.880" v="171" actId="478"/>
          <ac:graphicFrameMkLst>
            <pc:docMk/>
            <pc:sldMk cId="2455767026" sldId="296"/>
            <ac:graphicFrameMk id="12" creationId="{00000000-0000-0000-0000-000000000000}"/>
          </ac:graphicFrameMkLst>
        </pc:graphicFrameChg>
        <pc:graphicFrameChg chg="del mod ord modGraphic">
          <ac:chgData name="Raju Rimal" userId="512e7f14-ebff-448c-bf59-1202fd5f99f9" providerId="ADAL" clId="{780BF38F-6336-8F4E-A3AB-CD3034481B3D}" dt="2021-10-22T11:51:22.776" v="166" actId="478"/>
          <ac:graphicFrameMkLst>
            <pc:docMk/>
            <pc:sldMk cId="2455767026" sldId="296"/>
            <ac:graphicFrameMk id="13" creationId="{00000000-0000-0000-0000-000000000000}"/>
          </ac:graphicFrameMkLst>
        </pc:graphicFrameChg>
        <pc:picChg chg="add del mod">
          <ac:chgData name="Raju Rimal" userId="512e7f14-ebff-448c-bf59-1202fd5f99f9" providerId="ADAL" clId="{780BF38F-6336-8F4E-A3AB-CD3034481B3D}" dt="2021-10-22T11:51:39.880" v="171" actId="478"/>
          <ac:picMkLst>
            <pc:docMk/>
            <pc:sldMk cId="2455767026" sldId="296"/>
            <ac:picMk id="4" creationId="{47254439-E6BB-6941-9531-383F12422BD2}"/>
          </ac:picMkLst>
        </pc:picChg>
        <pc:picChg chg="add del mod">
          <ac:chgData name="Raju Rimal" userId="512e7f14-ebff-448c-bf59-1202fd5f99f9" providerId="ADAL" clId="{780BF38F-6336-8F4E-A3AB-CD3034481B3D}" dt="2021-10-22T11:52:13.235" v="174" actId="478"/>
          <ac:picMkLst>
            <pc:docMk/>
            <pc:sldMk cId="2455767026" sldId="296"/>
            <ac:picMk id="19" creationId="{A5CB6C88-ED3A-0643-BB6B-3217EFED4AE4}"/>
          </ac:picMkLst>
        </pc:picChg>
        <pc:picChg chg="add del mod">
          <ac:chgData name="Raju Rimal" userId="512e7f14-ebff-448c-bf59-1202fd5f99f9" providerId="ADAL" clId="{780BF38F-6336-8F4E-A3AB-CD3034481B3D}" dt="2021-10-22T11:52:25.778" v="176" actId="478"/>
          <ac:picMkLst>
            <pc:docMk/>
            <pc:sldMk cId="2455767026" sldId="296"/>
            <ac:picMk id="22" creationId="{95DFA32C-C44F-8F43-96D0-E3D95D97B37D}"/>
          </ac:picMkLst>
        </pc:picChg>
        <pc:picChg chg="add del mod">
          <ac:chgData name="Raju Rimal" userId="512e7f14-ebff-448c-bf59-1202fd5f99f9" providerId="ADAL" clId="{780BF38F-6336-8F4E-A3AB-CD3034481B3D}" dt="2021-10-22T11:56:43.159" v="178" actId="478"/>
          <ac:picMkLst>
            <pc:docMk/>
            <pc:sldMk cId="2455767026" sldId="296"/>
            <ac:picMk id="25" creationId="{782E0F7C-2163-6F41-A302-4E512B314ECF}"/>
          </ac:picMkLst>
        </pc:picChg>
        <pc:picChg chg="add del">
          <ac:chgData name="Raju Rimal" userId="512e7f14-ebff-448c-bf59-1202fd5f99f9" providerId="ADAL" clId="{780BF38F-6336-8F4E-A3AB-CD3034481B3D}" dt="2021-10-22T11:56:46.375" v="180" actId="478"/>
          <ac:picMkLst>
            <pc:docMk/>
            <pc:sldMk cId="2455767026" sldId="296"/>
            <ac:picMk id="28" creationId="{C14571A6-38FB-9E40-9D6E-F8A3DFE78374}"/>
          </ac:picMkLst>
        </pc:picChg>
        <pc:picChg chg="add del mod">
          <ac:chgData name="Raju Rimal" userId="512e7f14-ebff-448c-bf59-1202fd5f99f9" providerId="ADAL" clId="{780BF38F-6336-8F4E-A3AB-CD3034481B3D}" dt="2021-10-22T12:00:08.322" v="182" actId="478"/>
          <ac:picMkLst>
            <pc:docMk/>
            <pc:sldMk cId="2455767026" sldId="296"/>
            <ac:picMk id="29" creationId="{051E09AE-8ED2-C54B-93FF-D6D8F55B2C89}"/>
          </ac:picMkLst>
        </pc:picChg>
        <pc:picChg chg="add mod">
          <ac:chgData name="Raju Rimal" userId="512e7f14-ebff-448c-bf59-1202fd5f99f9" providerId="ADAL" clId="{780BF38F-6336-8F4E-A3AB-CD3034481B3D}" dt="2021-10-22T12:38:50.879" v="256" actId="167"/>
          <ac:picMkLst>
            <pc:docMk/>
            <pc:sldMk cId="2455767026" sldId="296"/>
            <ac:picMk id="32" creationId="{35BEDB31-2722-0D4D-A4CD-9A10651A0EED}"/>
          </ac:picMkLst>
        </pc:picChg>
        <pc:picChg chg="add del">
          <ac:chgData name="Raju Rimal" userId="512e7f14-ebff-448c-bf59-1202fd5f99f9" providerId="ADAL" clId="{780BF38F-6336-8F4E-A3AB-CD3034481B3D}" dt="2021-10-22T12:00:57.026" v="185"/>
          <ac:picMkLst>
            <pc:docMk/>
            <pc:sldMk cId="2455767026" sldId="296"/>
            <ac:picMk id="33" creationId="{E7A34ECD-341A-F446-8D88-BD2AB85E3A3C}"/>
          </ac:picMkLst>
        </pc:picChg>
        <pc:picChg chg="add del mod">
          <ac:chgData name="Raju Rimal" userId="512e7f14-ebff-448c-bf59-1202fd5f99f9" providerId="ADAL" clId="{780BF38F-6336-8F4E-A3AB-CD3034481B3D}" dt="2021-10-22T12:23:34.864" v="198" actId="478"/>
          <ac:picMkLst>
            <pc:docMk/>
            <pc:sldMk cId="2455767026" sldId="296"/>
            <ac:picMk id="34" creationId="{AEE8A726-0BFD-B544-98C6-BEB105A6E0D5}"/>
          </ac:picMkLst>
        </pc:picChg>
        <pc:picChg chg="add del mod">
          <ac:chgData name="Raju Rimal" userId="512e7f14-ebff-448c-bf59-1202fd5f99f9" providerId="ADAL" clId="{780BF38F-6336-8F4E-A3AB-CD3034481B3D}" dt="2021-10-22T12:23:34.864" v="198" actId="478"/>
          <ac:picMkLst>
            <pc:docMk/>
            <pc:sldMk cId="2455767026" sldId="296"/>
            <ac:picMk id="35" creationId="{6EA0BB64-E661-6547-B9AF-FD15603E9AEE}"/>
          </ac:picMkLst>
        </pc:picChg>
        <pc:picChg chg="add mod">
          <ac:chgData name="Raju Rimal" userId="512e7f14-ebff-448c-bf59-1202fd5f99f9" providerId="ADAL" clId="{780BF38F-6336-8F4E-A3AB-CD3034481B3D}" dt="2021-10-26T08:56:02.526" v="3633" actId="14826"/>
          <ac:picMkLst>
            <pc:docMk/>
            <pc:sldMk cId="2455767026" sldId="296"/>
            <ac:picMk id="38" creationId="{5370227C-E20D-A646-AB0C-C3FCA2A5CB0F}"/>
          </ac:picMkLst>
        </pc:picChg>
      </pc:sldChg>
      <pc:sldChg chg="addSp delSp modSp add mod ord modTransition modClrScheme addAnim delAnim modAnim modShow chgLayout">
        <pc:chgData name="Raju Rimal" userId="512e7f14-ebff-448c-bf59-1202fd5f99f9" providerId="ADAL" clId="{780BF38F-6336-8F4E-A3AB-CD3034481B3D}" dt="2021-11-03T22:06:08.720" v="9854"/>
        <pc:sldMkLst>
          <pc:docMk/>
          <pc:sldMk cId="1448704210" sldId="297"/>
        </pc:sldMkLst>
        <pc:spChg chg="add del mod">
          <ac:chgData name="Raju Rimal" userId="512e7f14-ebff-448c-bf59-1202fd5f99f9" providerId="ADAL" clId="{780BF38F-6336-8F4E-A3AB-CD3034481B3D}" dt="2021-10-26T09:15:20.915" v="3654"/>
          <ac:spMkLst>
            <pc:docMk/>
            <pc:sldMk cId="1448704210" sldId="297"/>
            <ac:spMk id="3" creationId="{EC90BE8E-F627-D748-92D9-4160F749E3F7}"/>
          </ac:spMkLst>
        </pc:spChg>
        <pc:spChg chg="add del mod">
          <ac:chgData name="Raju Rimal" userId="512e7f14-ebff-448c-bf59-1202fd5f99f9" providerId="ADAL" clId="{780BF38F-6336-8F4E-A3AB-CD3034481B3D}" dt="2021-10-28T09:59:05.467" v="6713" actId="478"/>
          <ac:spMkLst>
            <pc:docMk/>
            <pc:sldMk cId="1448704210" sldId="297"/>
            <ac:spMk id="4" creationId="{91197CE8-9125-5945-BE14-F5BBAA0F31D0}"/>
          </ac:spMkLst>
        </pc:spChg>
        <pc:spChg chg="add del mod ord">
          <ac:chgData name="Raju Rimal" userId="512e7f14-ebff-448c-bf59-1202fd5f99f9" providerId="ADAL" clId="{780BF38F-6336-8F4E-A3AB-CD3034481B3D}" dt="2021-10-26T09:15:49.548" v="3657" actId="700"/>
          <ac:spMkLst>
            <pc:docMk/>
            <pc:sldMk cId="1448704210" sldId="297"/>
            <ac:spMk id="5" creationId="{C0E7A051-109D-2045-B542-48CDD55B4E54}"/>
          </ac:spMkLst>
        </pc:spChg>
        <pc:spChg chg="add del mod">
          <ac:chgData name="Raju Rimal" userId="512e7f14-ebff-448c-bf59-1202fd5f99f9" providerId="ADAL" clId="{780BF38F-6336-8F4E-A3AB-CD3034481B3D}" dt="2021-10-26T09:15:35.722" v="3656"/>
          <ac:spMkLst>
            <pc:docMk/>
            <pc:sldMk cId="1448704210" sldId="297"/>
            <ac:spMk id="8" creationId="{9AD23479-948F-E440-95BA-4CAE2F670A31}"/>
          </ac:spMkLst>
        </pc:spChg>
        <pc:spChg chg="mod ord">
          <ac:chgData name="Raju Rimal" userId="512e7f14-ebff-448c-bf59-1202fd5f99f9" providerId="ADAL" clId="{780BF38F-6336-8F4E-A3AB-CD3034481B3D}" dt="2021-10-28T10:09:06.552" v="6798" actId="20577"/>
          <ac:spMkLst>
            <pc:docMk/>
            <pc:sldMk cId="1448704210" sldId="297"/>
            <ac:spMk id="9" creationId="{310674E2-1003-7943-B5B7-C4D44D7509D5}"/>
          </ac:spMkLst>
        </pc:spChg>
        <pc:spChg chg="add del mod ord">
          <ac:chgData name="Raju Rimal" userId="512e7f14-ebff-448c-bf59-1202fd5f99f9" providerId="ADAL" clId="{780BF38F-6336-8F4E-A3AB-CD3034481B3D}" dt="2021-10-26T09:15:55.457" v="3659"/>
          <ac:spMkLst>
            <pc:docMk/>
            <pc:sldMk cId="1448704210" sldId="297"/>
            <ac:spMk id="11" creationId="{40762941-10C7-054F-B844-0166D770D1FB}"/>
          </ac:spMkLst>
        </pc:spChg>
        <pc:spChg chg="add del mod ord">
          <ac:chgData name="Raju Rimal" userId="512e7f14-ebff-448c-bf59-1202fd5f99f9" providerId="ADAL" clId="{780BF38F-6336-8F4E-A3AB-CD3034481B3D}" dt="2021-10-26T09:19:59.783" v="3661" actId="700"/>
          <ac:spMkLst>
            <pc:docMk/>
            <pc:sldMk cId="1448704210" sldId="297"/>
            <ac:spMk id="13" creationId="{D496D4AE-BB09-314E-80BE-D5C3905F8D9E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14" creationId="{386D9A1C-4588-C340-A857-535A0B8B7244}"/>
          </ac:spMkLst>
        </pc:spChg>
        <pc:spChg chg="add del mod ord">
          <ac:chgData name="Raju Rimal" userId="512e7f14-ebff-448c-bf59-1202fd5f99f9" providerId="ADAL" clId="{780BF38F-6336-8F4E-A3AB-CD3034481B3D}" dt="2021-10-28T09:59:39.559" v="6724"/>
          <ac:spMkLst>
            <pc:docMk/>
            <pc:sldMk cId="1448704210" sldId="297"/>
            <ac:spMk id="15" creationId="{17B223B3-C555-F44A-990F-C92339DB6CD1}"/>
          </ac:spMkLst>
        </pc:spChg>
        <pc:spChg chg="add del mod ord">
          <ac:chgData name="Raju Rimal" userId="512e7f14-ebff-448c-bf59-1202fd5f99f9" providerId="ADAL" clId="{780BF38F-6336-8F4E-A3AB-CD3034481B3D}" dt="2021-10-28T09:59:51.397" v="6725" actId="700"/>
          <ac:spMkLst>
            <pc:docMk/>
            <pc:sldMk cId="1448704210" sldId="297"/>
            <ac:spMk id="16" creationId="{2075A259-B5F0-B044-AAAB-BCFAC39D7D51}"/>
          </ac:spMkLst>
        </pc:spChg>
        <pc:spChg chg="add del mod ord">
          <ac:chgData name="Raju Rimal" userId="512e7f14-ebff-448c-bf59-1202fd5f99f9" providerId="ADAL" clId="{780BF38F-6336-8F4E-A3AB-CD3034481B3D}" dt="2021-10-26T10:03:25.802" v="3747"/>
          <ac:spMkLst>
            <pc:docMk/>
            <pc:sldMk cId="1448704210" sldId="297"/>
            <ac:spMk id="17" creationId="{CDA1C8A1-6BE8-CC42-B5E0-6DE2C1E101C1}"/>
          </ac:spMkLst>
        </pc:spChg>
        <pc:spChg chg="add del mod">
          <ac:chgData name="Raju Rimal" userId="512e7f14-ebff-448c-bf59-1202fd5f99f9" providerId="ADAL" clId="{780BF38F-6336-8F4E-A3AB-CD3034481B3D}" dt="2021-10-26T09:20:13.996" v="3665"/>
          <ac:spMkLst>
            <pc:docMk/>
            <pc:sldMk cId="1448704210" sldId="297"/>
            <ac:spMk id="19" creationId="{F2B6E152-DA40-694D-8DFC-1DA2D6DFC79A}"/>
          </ac:spMkLst>
        </pc:spChg>
        <pc:spChg chg="add del mod">
          <ac:chgData name="Raju Rimal" userId="512e7f14-ebff-448c-bf59-1202fd5f99f9" providerId="ADAL" clId="{780BF38F-6336-8F4E-A3AB-CD3034481B3D}" dt="2021-10-26T09:20:28.907" v="3667"/>
          <ac:spMkLst>
            <pc:docMk/>
            <pc:sldMk cId="1448704210" sldId="297"/>
            <ac:spMk id="23" creationId="{4EE7A83E-FC0B-764C-A0E4-7EE1D9FC2C57}"/>
          </ac:spMkLst>
        </pc:spChg>
        <pc:spChg chg="add del mod">
          <ac:chgData name="Raju Rimal" userId="512e7f14-ebff-448c-bf59-1202fd5f99f9" providerId="ADAL" clId="{780BF38F-6336-8F4E-A3AB-CD3034481B3D}" dt="2021-10-26T10:10:31.467" v="3854" actId="478"/>
          <ac:spMkLst>
            <pc:docMk/>
            <pc:sldMk cId="1448704210" sldId="297"/>
            <ac:spMk id="27" creationId="{A11709C8-64EA-E44C-9F47-6789B77F23CD}"/>
          </ac:spMkLst>
        </pc:spChg>
        <pc:spChg chg="add del mod">
          <ac:chgData name="Raju Rimal" userId="512e7f14-ebff-448c-bf59-1202fd5f99f9" providerId="ADAL" clId="{780BF38F-6336-8F4E-A3AB-CD3034481B3D}" dt="2021-10-28T09:58:59.721" v="6710" actId="478"/>
          <ac:spMkLst>
            <pc:docMk/>
            <pc:sldMk cId="1448704210" sldId="297"/>
            <ac:spMk id="31" creationId="{B97EE176-A622-424B-A570-2D604C8F1CB5}"/>
          </ac:spMkLst>
        </pc:spChg>
        <pc:spChg chg="add del mod">
          <ac:chgData name="Raju Rimal" userId="512e7f14-ebff-448c-bf59-1202fd5f99f9" providerId="ADAL" clId="{780BF38F-6336-8F4E-A3AB-CD3034481B3D}" dt="2021-10-28T09:59:23.483" v="6718" actId="478"/>
          <ac:spMkLst>
            <pc:docMk/>
            <pc:sldMk cId="1448704210" sldId="297"/>
            <ac:spMk id="37" creationId="{CEA6E90C-C277-8044-A41D-599FE06DE1FA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39" creationId="{1049CEBA-B3AF-AD4D-91A5-B1D15EA4CB1E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1" creationId="{DDBE08A0-5917-5A45-909D-449AE21921F4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2" creationId="{5130310D-83A4-E042-86F2-ECF2EF9FC69A}"/>
          </ac:spMkLst>
        </pc:spChg>
        <pc:spChg chg="del">
          <ac:chgData name="Raju Rimal" userId="512e7f14-ebff-448c-bf59-1202fd5f99f9" providerId="ADAL" clId="{780BF38F-6336-8F4E-A3AB-CD3034481B3D}" dt="2021-10-26T09:15:15.043" v="3653" actId="478"/>
          <ac:spMkLst>
            <pc:docMk/>
            <pc:sldMk cId="1448704210" sldId="297"/>
            <ac:spMk id="43" creationId="{526C5B53-70F5-CE45-9DB8-3DBDB8D273C2}"/>
          </ac:spMkLst>
        </pc:spChg>
        <pc:graphicFrameChg chg="add del mod modGraphic">
          <ac:chgData name="Raju Rimal" userId="512e7f14-ebff-448c-bf59-1202fd5f99f9" providerId="ADAL" clId="{780BF38F-6336-8F4E-A3AB-CD3034481B3D}" dt="2021-10-28T09:59:37.534" v="6723" actId="478"/>
          <ac:graphicFrameMkLst>
            <pc:docMk/>
            <pc:sldMk cId="1448704210" sldId="297"/>
            <ac:graphicFrameMk id="2" creationId="{6FBD6F6B-6161-EF41-9337-18D8C2355201}"/>
          </ac:graphicFrameMkLst>
        </pc:graphicFrameChg>
        <pc:graphicFrameChg chg="add mod ord modGraphic">
          <ac:chgData name="Raju Rimal" userId="512e7f14-ebff-448c-bf59-1202fd5f99f9" providerId="ADAL" clId="{780BF38F-6336-8F4E-A3AB-CD3034481B3D}" dt="2021-10-29T11:34:01.331" v="8868" actId="167"/>
          <ac:graphicFrameMkLst>
            <pc:docMk/>
            <pc:sldMk cId="1448704210" sldId="297"/>
            <ac:graphicFrameMk id="5" creationId="{48B79DF9-B086-9547-8037-10624392D041}"/>
          </ac:graphicFrameMkLst>
        </pc:graphicFrameChg>
        <pc:graphicFrameChg chg="add mod modGraphic">
          <ac:chgData name="Raju Rimal" userId="512e7f14-ebff-448c-bf59-1202fd5f99f9" providerId="ADAL" clId="{780BF38F-6336-8F4E-A3AB-CD3034481B3D}" dt="2021-10-29T12:22:14.885" v="9721" actId="166"/>
          <ac:graphicFrameMkLst>
            <pc:docMk/>
            <pc:sldMk cId="1448704210" sldId="297"/>
            <ac:graphicFrameMk id="6" creationId="{BC1CB6C9-6F94-5E4F-93DA-DD5826B2094F}"/>
          </ac:graphicFrameMkLst>
        </pc:graphicFrame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1448704210" sldId="297"/>
            <ac:picMk id="2" creationId="{9253E4E1-389C-DA40-A3BD-E5EBE0D608A5}"/>
          </ac:picMkLst>
        </pc:picChg>
        <pc:picChg chg="add del mod">
          <ac:chgData name="Raju Rimal" userId="512e7f14-ebff-448c-bf59-1202fd5f99f9" providerId="ADAL" clId="{780BF38F-6336-8F4E-A3AB-CD3034481B3D}" dt="2021-10-26T09:15:33.937" v="3655" actId="478"/>
          <ac:picMkLst>
            <pc:docMk/>
            <pc:sldMk cId="1448704210" sldId="297"/>
            <ac:picMk id="6" creationId="{AB6C54EA-ED6A-594E-BD18-4169CDA2707B}"/>
          </ac:picMkLst>
        </pc:picChg>
        <pc:picChg chg="add del mod ord">
          <ac:chgData name="Raju Rimal" userId="512e7f14-ebff-448c-bf59-1202fd5f99f9" providerId="ADAL" clId="{780BF38F-6336-8F4E-A3AB-CD3034481B3D}" dt="2021-10-26T09:15:53.382" v="3658" actId="21"/>
          <ac:picMkLst>
            <pc:docMk/>
            <pc:sldMk cId="1448704210" sldId="297"/>
            <ac:picMk id="10" creationId="{195FFB80-7623-DA4B-95E2-C923DAC6EB2E}"/>
          </ac:picMkLst>
        </pc:picChg>
        <pc:picChg chg="add del mod">
          <ac:chgData name="Raju Rimal" userId="512e7f14-ebff-448c-bf59-1202fd5f99f9" providerId="ADAL" clId="{780BF38F-6336-8F4E-A3AB-CD3034481B3D}" dt="2021-10-26T09:20:26.948" v="3666" actId="478"/>
          <ac:picMkLst>
            <pc:docMk/>
            <pc:sldMk cId="1448704210" sldId="297"/>
            <ac:picMk id="20" creationId="{2AA8BC9D-FEF3-D440-BC28-835A437418D5}"/>
          </ac:picMkLst>
        </pc:picChg>
        <pc:picChg chg="add del mod ord modCrop">
          <ac:chgData name="Raju Rimal" userId="512e7f14-ebff-448c-bf59-1202fd5f99f9" providerId="ADAL" clId="{780BF38F-6336-8F4E-A3AB-CD3034481B3D}" dt="2021-10-26T09:20:12.142" v="3664" actId="478"/>
          <ac:picMkLst>
            <pc:docMk/>
            <pc:sldMk cId="1448704210" sldId="297"/>
            <ac:picMk id="21" creationId="{71D7B469-12FA-654C-A257-06C526976D82}"/>
          </ac:picMkLst>
        </pc:picChg>
        <pc:picChg chg="add del mod">
          <ac:chgData name="Raju Rimal" userId="512e7f14-ebff-448c-bf59-1202fd5f99f9" providerId="ADAL" clId="{780BF38F-6336-8F4E-A3AB-CD3034481B3D}" dt="2021-10-26T14:31:21.925" v="4437" actId="478"/>
          <ac:picMkLst>
            <pc:docMk/>
            <pc:sldMk cId="1448704210" sldId="297"/>
            <ac:picMk id="24" creationId="{3F24F5A7-BF83-9C4F-8941-C3DE9B11A0FA}"/>
          </ac:picMkLst>
        </pc:picChg>
        <pc:picChg chg="add del mod">
          <ac:chgData name="Raju Rimal" userId="512e7f14-ebff-448c-bf59-1202fd5f99f9" providerId="ADAL" clId="{780BF38F-6336-8F4E-A3AB-CD3034481B3D}" dt="2021-10-28T09:59:00.960" v="6711" actId="478"/>
          <ac:picMkLst>
            <pc:docMk/>
            <pc:sldMk cId="1448704210" sldId="297"/>
            <ac:picMk id="25" creationId="{799A892E-9B19-F641-9F1C-E2427519302F}"/>
          </ac:picMkLst>
        </pc:picChg>
        <pc:picChg chg="add del mod">
          <ac:chgData name="Raju Rimal" userId="512e7f14-ebff-448c-bf59-1202fd5f99f9" providerId="ADAL" clId="{780BF38F-6336-8F4E-A3AB-CD3034481B3D}" dt="2021-10-26T10:09:47.812" v="3847"/>
          <ac:picMkLst>
            <pc:docMk/>
            <pc:sldMk cId="1448704210" sldId="297"/>
            <ac:picMk id="28" creationId="{075E84B9-0A29-5148-A035-3A36A16BC23B}"/>
          </ac:picMkLst>
        </pc:picChg>
        <pc:picChg chg="add del mod">
          <ac:chgData name="Raju Rimal" userId="512e7f14-ebff-448c-bf59-1202fd5f99f9" providerId="ADAL" clId="{780BF38F-6336-8F4E-A3AB-CD3034481B3D}" dt="2021-10-26T10:10:30.049" v="3852"/>
          <ac:picMkLst>
            <pc:docMk/>
            <pc:sldMk cId="1448704210" sldId="297"/>
            <ac:picMk id="29" creationId="{0FE880DB-6755-C44E-B1CE-87BBC22B7E84}"/>
          </ac:picMkLst>
        </pc:picChg>
        <pc:picChg chg="del">
          <ac:chgData name="Raju Rimal" userId="512e7f14-ebff-448c-bf59-1202fd5f99f9" providerId="ADAL" clId="{780BF38F-6336-8F4E-A3AB-CD3034481B3D}" dt="2021-10-26T09:15:15.043" v="3653" actId="478"/>
          <ac:picMkLst>
            <pc:docMk/>
            <pc:sldMk cId="1448704210" sldId="297"/>
            <ac:picMk id="32" creationId="{35BEDB31-2722-0D4D-A4CD-9A10651A0EED}"/>
          </ac:picMkLst>
        </pc:picChg>
        <pc:picChg chg="add del mod">
          <ac:chgData name="Raju Rimal" userId="512e7f14-ebff-448c-bf59-1202fd5f99f9" providerId="ADAL" clId="{780BF38F-6336-8F4E-A3AB-CD3034481B3D}" dt="2021-10-28T09:59:02.274" v="6712" actId="478"/>
          <ac:picMkLst>
            <pc:docMk/>
            <pc:sldMk cId="1448704210" sldId="297"/>
            <ac:picMk id="36" creationId="{74BD6FDF-D777-8A44-B4BE-A933D2596379}"/>
          </ac:picMkLst>
        </pc:picChg>
        <pc:picChg chg="del">
          <ac:chgData name="Raju Rimal" userId="512e7f14-ebff-448c-bf59-1202fd5f99f9" providerId="ADAL" clId="{780BF38F-6336-8F4E-A3AB-CD3034481B3D}" dt="2021-10-26T09:15:15.043" v="3653" actId="478"/>
          <ac:picMkLst>
            <pc:docMk/>
            <pc:sldMk cId="1448704210" sldId="297"/>
            <ac:picMk id="38" creationId="{5370227C-E20D-A646-AB0C-C3FCA2A5CB0F}"/>
          </ac:picMkLst>
        </pc:picChg>
      </pc:sldChg>
      <pc:sldChg chg="addSp delSp modSp add del mod delAnim modAnim">
        <pc:chgData name="Raju Rimal" userId="512e7f14-ebff-448c-bf59-1202fd5f99f9" providerId="ADAL" clId="{780BF38F-6336-8F4E-A3AB-CD3034481B3D}" dt="2021-10-26T10:39:38.204" v="3997" actId="2696"/>
        <pc:sldMkLst>
          <pc:docMk/>
          <pc:sldMk cId="1329227928" sldId="298"/>
        </pc:sldMkLst>
        <pc:spChg chg="add mod">
          <ac:chgData name="Raju Rimal" userId="512e7f14-ebff-448c-bf59-1202fd5f99f9" providerId="ADAL" clId="{780BF38F-6336-8F4E-A3AB-CD3034481B3D}" dt="2021-10-26T10:29:45.752" v="3962" actId="478"/>
          <ac:spMkLst>
            <pc:docMk/>
            <pc:sldMk cId="1329227928" sldId="298"/>
            <ac:spMk id="4" creationId="{A138AFCC-0CF6-B447-9678-2005546DC078}"/>
          </ac:spMkLst>
        </pc:spChg>
        <pc:spChg chg="mod">
          <ac:chgData name="Raju Rimal" userId="512e7f14-ebff-448c-bf59-1202fd5f99f9" providerId="ADAL" clId="{780BF38F-6336-8F4E-A3AB-CD3034481B3D}" dt="2021-10-26T10:29:53.164" v="3964" actId="6549"/>
          <ac:spMkLst>
            <pc:docMk/>
            <pc:sldMk cId="1329227928" sldId="298"/>
            <ac:spMk id="14" creationId="{111923B5-81B8-4596-AECF-85F552696800}"/>
          </ac:spMkLst>
        </pc:spChg>
        <pc:picChg chg="del">
          <ac:chgData name="Raju Rimal" userId="512e7f14-ebff-448c-bf59-1202fd5f99f9" providerId="ADAL" clId="{780BF38F-6336-8F4E-A3AB-CD3034481B3D}" dt="2021-10-26T10:29:45.752" v="3962" actId="478"/>
          <ac:picMkLst>
            <pc:docMk/>
            <pc:sldMk cId="1329227928" sldId="298"/>
            <ac:picMk id="20" creationId="{12F5D7C9-95CA-4AAE-A69B-E445F24DAF32}"/>
          </ac:picMkLst>
        </pc:picChg>
      </pc:sldChg>
      <pc:sldChg chg="addSp delSp modSp add mod ord modTransition modClrScheme modAnim chgLayout">
        <pc:chgData name="Raju Rimal" userId="512e7f14-ebff-448c-bf59-1202fd5f99f9" providerId="ADAL" clId="{780BF38F-6336-8F4E-A3AB-CD3034481B3D}" dt="2021-11-03T22:06:08.720" v="9854"/>
        <pc:sldMkLst>
          <pc:docMk/>
          <pc:sldMk cId="1896399387" sldId="299"/>
        </pc:sldMkLst>
        <pc:spChg chg="mod ord">
          <ac:chgData name="Raju Rimal" userId="512e7f14-ebff-448c-bf59-1202fd5f99f9" providerId="ADAL" clId="{780BF38F-6336-8F4E-A3AB-CD3034481B3D}" dt="2021-10-29T11:39:39.892" v="9042" actId="20577"/>
          <ac:spMkLst>
            <pc:docMk/>
            <pc:sldMk cId="1896399387" sldId="299"/>
            <ac:spMk id="2" creationId="{B5A53DE7-5D14-4B3A-913B-C0A490DB43C2}"/>
          </ac:spMkLst>
        </pc:spChg>
        <pc:spChg chg="add del mod ord">
          <ac:chgData name="Raju Rimal" userId="512e7f14-ebff-448c-bf59-1202fd5f99f9" providerId="ADAL" clId="{780BF38F-6336-8F4E-A3AB-CD3034481B3D}" dt="2021-10-26T10:37:18.125" v="3980" actId="700"/>
          <ac:spMkLst>
            <pc:docMk/>
            <pc:sldMk cId="1896399387" sldId="299"/>
            <ac:spMk id="3" creationId="{ECD8475D-D974-5543-88C0-29C90D2E9361}"/>
          </ac:spMkLst>
        </pc:spChg>
        <pc:spChg chg="add del mod ord">
          <ac:chgData name="Raju Rimal" userId="512e7f14-ebff-448c-bf59-1202fd5f99f9" providerId="ADAL" clId="{780BF38F-6336-8F4E-A3AB-CD3034481B3D}" dt="2021-10-26T10:37:18.125" v="3980" actId="700"/>
          <ac:spMkLst>
            <pc:docMk/>
            <pc:sldMk cId="1896399387" sldId="299"/>
            <ac:spMk id="4" creationId="{B500C336-C2B0-0A4D-98A8-E755B3685DF1}"/>
          </ac:spMkLst>
        </pc:spChg>
        <pc:spChg chg="add del mod">
          <ac:chgData name="Raju Rimal" userId="512e7f14-ebff-448c-bf59-1202fd5f99f9" providerId="ADAL" clId="{780BF38F-6336-8F4E-A3AB-CD3034481B3D}" dt="2021-10-26T10:37:38.551" v="3984"/>
          <ac:spMkLst>
            <pc:docMk/>
            <pc:sldMk cId="1896399387" sldId="299"/>
            <ac:spMk id="6" creationId="{952A4564-7038-D141-9B1B-0C65B7258E39}"/>
          </ac:spMkLst>
        </pc:spChg>
        <pc:spChg chg="mod ord">
          <ac:chgData name="Raju Rimal" userId="512e7f14-ebff-448c-bf59-1202fd5f99f9" providerId="ADAL" clId="{780BF38F-6336-8F4E-A3AB-CD3034481B3D}" dt="2021-10-26T10:38:05.810" v="3986" actId="700"/>
          <ac:spMkLst>
            <pc:docMk/>
            <pc:sldMk cId="1896399387" sldId="299"/>
            <ac:spMk id="8" creationId="{48425DD6-ED89-444A-8898-878AAE9AE7E7}"/>
          </ac:spMkLst>
        </pc:spChg>
        <pc:spChg chg="add del mod ord">
          <ac:chgData name="Raju Rimal" userId="512e7f14-ebff-448c-bf59-1202fd5f99f9" providerId="ADAL" clId="{780BF38F-6336-8F4E-A3AB-CD3034481B3D}" dt="2021-10-26T10:38:10.390" v="3987" actId="478"/>
          <ac:spMkLst>
            <pc:docMk/>
            <pc:sldMk cId="1896399387" sldId="299"/>
            <ac:spMk id="9" creationId="{5A13394B-FD91-B74D-B81E-3B4554F8DDD9}"/>
          </ac:spMkLst>
        </pc:spChg>
        <pc:spChg chg="add del mod ord">
          <ac:chgData name="Raju Rimal" userId="512e7f14-ebff-448c-bf59-1202fd5f99f9" providerId="ADAL" clId="{780BF38F-6336-8F4E-A3AB-CD3034481B3D}" dt="2021-10-26T10:38:15.912" v="3989" actId="478"/>
          <ac:spMkLst>
            <pc:docMk/>
            <pc:sldMk cId="1896399387" sldId="299"/>
            <ac:spMk id="10" creationId="{0AB5F335-870A-F343-B59E-249ADCE98279}"/>
          </ac:spMkLst>
        </pc:spChg>
        <pc:spChg chg="mod ord">
          <ac:chgData name="Raju Rimal" userId="512e7f14-ebff-448c-bf59-1202fd5f99f9" providerId="ADAL" clId="{780BF38F-6336-8F4E-A3AB-CD3034481B3D}" dt="2021-11-01T11:07:43.911" v="9736" actId="207"/>
          <ac:spMkLst>
            <pc:docMk/>
            <pc:sldMk cId="1896399387" sldId="299"/>
            <ac:spMk id="14" creationId="{111923B5-81B8-4596-AECF-85F552696800}"/>
          </ac:spMkLst>
        </pc:spChg>
        <pc:spChg chg="add del mod">
          <ac:chgData name="Raju Rimal" userId="512e7f14-ebff-448c-bf59-1202fd5f99f9" providerId="ADAL" clId="{780BF38F-6336-8F4E-A3AB-CD3034481B3D}" dt="2021-10-28T15:30:04.596" v="7511" actId="478"/>
          <ac:spMkLst>
            <pc:docMk/>
            <pc:sldMk cId="1896399387" sldId="299"/>
            <ac:spMk id="23" creationId="{EC3CA3BA-45E2-EF4C-83CB-B430CE2EE09C}"/>
          </ac:spMkLst>
        </pc:spChg>
        <pc:spChg chg="add mod">
          <ac:chgData name="Raju Rimal" userId="512e7f14-ebff-448c-bf59-1202fd5f99f9" providerId="ADAL" clId="{780BF38F-6336-8F4E-A3AB-CD3034481B3D}" dt="2021-10-29T09:29:54.561" v="7558" actId="692"/>
          <ac:spMkLst>
            <pc:docMk/>
            <pc:sldMk cId="1896399387" sldId="299"/>
            <ac:spMk id="24" creationId="{04359CEF-F1CB-3649-A277-CC3D64E07D82}"/>
          </ac:spMkLst>
        </pc:spChg>
        <pc:spChg chg="add mod">
          <ac:chgData name="Raju Rimal" userId="512e7f14-ebff-448c-bf59-1202fd5f99f9" providerId="ADAL" clId="{780BF38F-6336-8F4E-A3AB-CD3034481B3D}" dt="2021-10-29T09:30:06.702" v="7559" actId="571"/>
          <ac:spMkLst>
            <pc:docMk/>
            <pc:sldMk cId="1896399387" sldId="299"/>
            <ac:spMk id="25" creationId="{16FB20C4-0FB6-1941-8E58-819AFB45DCF4}"/>
          </ac:spMkLst>
        </pc:spChg>
        <pc:grpChg chg="mod">
          <ac:chgData name="Raju Rimal" userId="512e7f14-ebff-448c-bf59-1202fd5f99f9" providerId="ADAL" clId="{780BF38F-6336-8F4E-A3AB-CD3034481B3D}" dt="2021-10-28T15:26:18.321" v="7404"/>
          <ac:grpSpMkLst>
            <pc:docMk/>
            <pc:sldMk cId="1896399387" sldId="299"/>
            <ac:grpSpMk id="11" creationId="{381CD6F4-5FF0-CF42-A536-455BDCAA45D2}"/>
          </ac:grpSpMkLst>
        </pc:gr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1896399387" sldId="299"/>
            <ac:picMk id="3" creationId="{BE6C4DAA-CF2E-8E4A-8FC3-83E8BFBF3483}"/>
          </ac:picMkLst>
        </pc:picChg>
        <pc:picChg chg="add mod ord modCrop">
          <ac:chgData name="Raju Rimal" userId="512e7f14-ebff-448c-bf59-1202fd5f99f9" providerId="ADAL" clId="{780BF38F-6336-8F4E-A3AB-CD3034481B3D}" dt="2021-10-28T15:25:18.917" v="7392" actId="14826"/>
          <ac:picMkLst>
            <pc:docMk/>
            <pc:sldMk cId="1896399387" sldId="299"/>
            <ac:picMk id="7" creationId="{E2CF6829-D1A3-A141-8B23-3D30957FBEE8}"/>
          </ac:picMkLst>
        </pc:picChg>
        <pc:picChg chg="del mod ord modCrop">
          <ac:chgData name="Raju Rimal" userId="512e7f14-ebff-448c-bf59-1202fd5f99f9" providerId="ADAL" clId="{780BF38F-6336-8F4E-A3AB-CD3034481B3D}" dt="2021-10-26T10:37:29.400" v="3982" actId="478"/>
          <ac:picMkLst>
            <pc:docMk/>
            <pc:sldMk cId="1896399387" sldId="299"/>
            <ac:picMk id="13" creationId="{CEF5D05F-3BC8-D14D-BE43-C94A217C7440}"/>
          </ac:picMkLst>
        </pc:picChg>
        <pc:inkChg chg="add del">
          <ac:chgData name="Raju Rimal" userId="512e7f14-ebff-448c-bf59-1202fd5f99f9" providerId="ADAL" clId="{780BF38F-6336-8F4E-A3AB-CD3034481B3D}" dt="2021-10-28T15:25:46.370" v="7394" actId="9405"/>
          <ac:inkMkLst>
            <pc:docMk/>
            <pc:sldMk cId="1896399387" sldId="299"/>
            <ac:inkMk id="3" creationId="{E9B54483-1956-254C-BEC6-361911046B7D}"/>
          </ac:inkMkLst>
        </pc:inkChg>
        <pc:inkChg chg="add del">
          <ac:chgData name="Raju Rimal" userId="512e7f14-ebff-448c-bf59-1202fd5f99f9" providerId="ADAL" clId="{780BF38F-6336-8F4E-A3AB-CD3034481B3D}" dt="2021-10-28T15:25:54.771" v="7396" actId="9405"/>
          <ac:inkMkLst>
            <pc:docMk/>
            <pc:sldMk cId="1896399387" sldId="299"/>
            <ac:inkMk id="4" creationId="{B901BE43-3E50-3C4A-B9A9-2805C0920C2E}"/>
          </ac:inkMkLst>
        </pc:inkChg>
        <pc:inkChg chg="add del">
          <ac:chgData name="Raju Rimal" userId="512e7f14-ebff-448c-bf59-1202fd5f99f9" providerId="ADAL" clId="{780BF38F-6336-8F4E-A3AB-CD3034481B3D}" dt="2021-10-28T15:26:05.765" v="7398" actId="9405"/>
          <ac:inkMkLst>
            <pc:docMk/>
            <pc:sldMk cId="1896399387" sldId="299"/>
            <ac:inkMk id="5" creationId="{7EDD36F0-E165-664F-A667-340D39820ACC}"/>
          </ac:inkMkLst>
        </pc:inkChg>
        <pc:inkChg chg="add del mod">
          <ac:chgData name="Raju Rimal" userId="512e7f14-ebff-448c-bf59-1202fd5f99f9" providerId="ADAL" clId="{780BF38F-6336-8F4E-A3AB-CD3034481B3D}" dt="2021-10-28T15:26:20.121" v="7406" actId="9405"/>
          <ac:inkMkLst>
            <pc:docMk/>
            <pc:sldMk cId="1896399387" sldId="299"/>
            <ac:inkMk id="6" creationId="{6E0C6E56-EF8D-A741-A577-A399481EC812}"/>
          </ac:inkMkLst>
        </pc:inkChg>
        <pc:inkChg chg="add del mod">
          <ac:chgData name="Raju Rimal" userId="512e7f14-ebff-448c-bf59-1202fd5f99f9" providerId="ADAL" clId="{780BF38F-6336-8F4E-A3AB-CD3034481B3D}" dt="2021-10-28T15:26:19.233" v="7405" actId="9405"/>
          <ac:inkMkLst>
            <pc:docMk/>
            <pc:sldMk cId="1896399387" sldId="299"/>
            <ac:inkMk id="9" creationId="{E951F443-ABE5-2A4C-A159-98DF19D58D2D}"/>
          </ac:inkMkLst>
        </pc:inkChg>
        <pc:inkChg chg="add del mod">
          <ac:chgData name="Raju Rimal" userId="512e7f14-ebff-448c-bf59-1202fd5f99f9" providerId="ADAL" clId="{780BF38F-6336-8F4E-A3AB-CD3034481B3D}" dt="2021-10-28T15:26:18.321" v="7404"/>
          <ac:inkMkLst>
            <pc:docMk/>
            <pc:sldMk cId="1896399387" sldId="299"/>
            <ac:inkMk id="10" creationId="{67483160-F27B-F343-BD0E-ABBBFAB3B033}"/>
          </ac:inkMkLst>
        </pc:inkChg>
        <pc:inkChg chg="add del">
          <ac:chgData name="Raju Rimal" userId="512e7f14-ebff-448c-bf59-1202fd5f99f9" providerId="ADAL" clId="{780BF38F-6336-8F4E-A3AB-CD3034481B3D}" dt="2021-10-28T15:26:22.678" v="7410" actId="9405"/>
          <ac:inkMkLst>
            <pc:docMk/>
            <pc:sldMk cId="1896399387" sldId="299"/>
            <ac:inkMk id="12" creationId="{53645A05-A9FF-2C40-8A78-BED93AAD2FA9}"/>
          </ac:inkMkLst>
        </pc:inkChg>
        <pc:inkChg chg="add del">
          <ac:chgData name="Raju Rimal" userId="512e7f14-ebff-448c-bf59-1202fd5f99f9" providerId="ADAL" clId="{780BF38F-6336-8F4E-A3AB-CD3034481B3D}" dt="2021-10-28T15:26:21.428" v="7409" actId="9405"/>
          <ac:inkMkLst>
            <pc:docMk/>
            <pc:sldMk cId="1896399387" sldId="299"/>
            <ac:inkMk id="13" creationId="{628FB8C6-E41E-F54A-AAA0-D97975ABFDC1}"/>
          </ac:inkMkLst>
        </pc:inkChg>
        <pc:inkChg chg="add del">
          <ac:chgData name="Raju Rimal" userId="512e7f14-ebff-448c-bf59-1202fd5f99f9" providerId="ADAL" clId="{780BF38F-6336-8F4E-A3AB-CD3034481B3D}" dt="2021-10-28T15:26:26.137" v="7412" actId="9405"/>
          <ac:inkMkLst>
            <pc:docMk/>
            <pc:sldMk cId="1896399387" sldId="299"/>
            <ac:inkMk id="15" creationId="{5D02D8C9-F9C9-B54B-98DA-E77F6690F049}"/>
          </ac:inkMkLst>
        </pc:inkChg>
        <pc:inkChg chg="add del">
          <ac:chgData name="Raju Rimal" userId="512e7f14-ebff-448c-bf59-1202fd5f99f9" providerId="ADAL" clId="{780BF38F-6336-8F4E-A3AB-CD3034481B3D}" dt="2021-10-28T15:26:31.522" v="7414" actId="9405"/>
          <ac:inkMkLst>
            <pc:docMk/>
            <pc:sldMk cId="1896399387" sldId="299"/>
            <ac:inkMk id="16" creationId="{422E1203-8874-8A4D-85ED-319BA95BFA6D}"/>
          </ac:inkMkLst>
        </pc:inkChg>
        <pc:inkChg chg="add del">
          <ac:chgData name="Raju Rimal" userId="512e7f14-ebff-448c-bf59-1202fd5f99f9" providerId="ADAL" clId="{780BF38F-6336-8F4E-A3AB-CD3034481B3D}" dt="2021-10-28T15:26:37.149" v="7416" actId="9405"/>
          <ac:inkMkLst>
            <pc:docMk/>
            <pc:sldMk cId="1896399387" sldId="299"/>
            <ac:inkMk id="17" creationId="{2AF01776-B979-1444-A782-ACBF421CE7E1}"/>
          </ac:inkMkLst>
        </pc:inkChg>
        <pc:inkChg chg="add del">
          <ac:chgData name="Raju Rimal" userId="512e7f14-ebff-448c-bf59-1202fd5f99f9" providerId="ADAL" clId="{780BF38F-6336-8F4E-A3AB-CD3034481B3D}" dt="2021-10-28T15:26:42.532" v="7418" actId="9405"/>
          <ac:inkMkLst>
            <pc:docMk/>
            <pc:sldMk cId="1896399387" sldId="299"/>
            <ac:inkMk id="18" creationId="{D589CDF3-AB95-694D-8578-B3F3F8C3B385}"/>
          </ac:inkMkLst>
        </pc:inkChg>
        <pc:inkChg chg="add del">
          <ac:chgData name="Raju Rimal" userId="512e7f14-ebff-448c-bf59-1202fd5f99f9" providerId="ADAL" clId="{780BF38F-6336-8F4E-A3AB-CD3034481B3D}" dt="2021-10-28T15:26:45.217" v="7420" actId="9405"/>
          <ac:inkMkLst>
            <pc:docMk/>
            <pc:sldMk cId="1896399387" sldId="299"/>
            <ac:inkMk id="19" creationId="{8CDB80D9-D26E-2345-BA73-177C377C1E9F}"/>
          </ac:inkMkLst>
        </pc:inkChg>
        <pc:inkChg chg="add del mod">
          <ac:chgData name="Raju Rimal" userId="512e7f14-ebff-448c-bf59-1202fd5f99f9" providerId="ADAL" clId="{780BF38F-6336-8F4E-A3AB-CD3034481B3D}" dt="2021-10-28T15:27:07.997" v="7423" actId="478"/>
          <ac:inkMkLst>
            <pc:docMk/>
            <pc:sldMk cId="1896399387" sldId="299"/>
            <ac:inkMk id="20" creationId="{8433DBD3-DD17-264C-8693-FF3393380CCD}"/>
          </ac:inkMkLst>
        </pc:inkChg>
        <pc:cxnChg chg="add del">
          <ac:chgData name="Raju Rimal" userId="512e7f14-ebff-448c-bf59-1202fd5f99f9" providerId="ADAL" clId="{780BF38F-6336-8F4E-A3AB-CD3034481B3D}" dt="2021-10-28T15:27:27.646" v="7425" actId="11529"/>
          <ac:cxnSpMkLst>
            <pc:docMk/>
            <pc:sldMk cId="1896399387" sldId="299"/>
            <ac:cxnSpMk id="22" creationId="{10E140E9-41D9-4245-815E-E15AF8E8227A}"/>
          </ac:cxnSpMkLst>
        </pc:cxnChg>
      </pc:sldChg>
      <pc:sldChg chg="addSp delSp modSp new mod ord modTransition modClrScheme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2335548380" sldId="300"/>
        </pc:sldMkLst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2" creationId="{E98E43D4-714C-0A44-8B9D-93D03449F0EB}"/>
          </ac:spMkLst>
        </pc:spChg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3" creationId="{73DBB217-30EC-D640-8C7D-A1E7CE330C54}"/>
          </ac:spMkLst>
        </pc:spChg>
        <pc:spChg chg="add del mod ord">
          <ac:chgData name="Raju Rimal" userId="512e7f14-ebff-448c-bf59-1202fd5f99f9" providerId="ADAL" clId="{780BF38F-6336-8F4E-A3AB-CD3034481B3D}" dt="2021-10-28T14:51:48.019" v="7155" actId="700"/>
          <ac:spMkLst>
            <pc:docMk/>
            <pc:sldMk cId="2335548380" sldId="300"/>
            <ac:spMk id="3" creationId="{A7A7FFAA-854D-C641-B77A-FCFB66365162}"/>
          </ac:spMkLst>
        </pc:spChg>
        <pc:spChg chg="del mod ord">
          <ac:chgData name="Raju Rimal" userId="512e7f14-ebff-448c-bf59-1202fd5f99f9" providerId="ADAL" clId="{780BF38F-6336-8F4E-A3AB-CD3034481B3D}" dt="2021-10-26T12:05:33.778" v="4294" actId="700"/>
          <ac:spMkLst>
            <pc:docMk/>
            <pc:sldMk cId="2335548380" sldId="300"/>
            <ac:spMk id="4" creationId="{3C450FC1-317E-4A49-BD16-6CC2577B7ECD}"/>
          </ac:spMkLst>
        </pc:spChg>
        <pc:spChg chg="add del mod ord">
          <ac:chgData name="Raju Rimal" userId="512e7f14-ebff-448c-bf59-1202fd5f99f9" providerId="ADAL" clId="{780BF38F-6336-8F4E-A3AB-CD3034481B3D}" dt="2021-10-26T12:07:10.443" v="4297" actId="700"/>
          <ac:spMkLst>
            <pc:docMk/>
            <pc:sldMk cId="2335548380" sldId="300"/>
            <ac:spMk id="5" creationId="{46A33B4D-2B6B-214B-B9E6-22D5708534CF}"/>
          </ac:spMkLst>
        </pc:spChg>
        <pc:spChg chg="add del mod ord">
          <ac:chgData name="Raju Rimal" userId="512e7f14-ebff-448c-bf59-1202fd5f99f9" providerId="ADAL" clId="{780BF38F-6336-8F4E-A3AB-CD3034481B3D}" dt="2021-10-28T14:51:48.019" v="7155" actId="700"/>
          <ac:spMkLst>
            <pc:docMk/>
            <pc:sldMk cId="2335548380" sldId="300"/>
            <ac:spMk id="5" creationId="{E985E393-E709-7A42-9580-C3F40E28C1F5}"/>
          </ac:spMkLst>
        </pc:spChg>
        <pc:spChg chg="add del mod ord">
          <ac:chgData name="Raju Rimal" userId="512e7f14-ebff-448c-bf59-1202fd5f99f9" providerId="ADAL" clId="{780BF38F-6336-8F4E-A3AB-CD3034481B3D}" dt="2021-10-28T14:54:26.286" v="7169" actId="700"/>
          <ac:spMkLst>
            <pc:docMk/>
            <pc:sldMk cId="2335548380" sldId="300"/>
            <ac:spMk id="6" creationId="{DD6B63E2-60F8-3B47-9CDC-8107DE0B541E}"/>
          </ac:spMkLst>
        </pc:spChg>
        <pc:spChg chg="add del mod ord">
          <ac:chgData name="Raju Rimal" userId="512e7f14-ebff-448c-bf59-1202fd5f99f9" providerId="ADAL" clId="{780BF38F-6336-8F4E-A3AB-CD3034481B3D}" dt="2021-10-26T12:05:39.455" v="4295"/>
          <ac:spMkLst>
            <pc:docMk/>
            <pc:sldMk cId="2335548380" sldId="300"/>
            <ac:spMk id="6" creationId="{E052F97B-4C7E-2244-AB5B-F326CBE83A02}"/>
          </ac:spMkLst>
        </pc:spChg>
        <pc:spChg chg="add del mod ord">
          <ac:chgData name="Raju Rimal" userId="512e7f14-ebff-448c-bf59-1202fd5f99f9" providerId="ADAL" clId="{780BF38F-6336-8F4E-A3AB-CD3034481B3D}" dt="2021-10-26T12:07:00.114" v="4296"/>
          <ac:spMkLst>
            <pc:docMk/>
            <pc:sldMk cId="2335548380" sldId="300"/>
            <ac:spMk id="7" creationId="{298DC4E4-2691-4648-B78B-0557BBE1B6C6}"/>
          </ac:spMkLst>
        </pc:spChg>
        <pc:spChg chg="add del mod ord">
          <ac:chgData name="Raju Rimal" userId="512e7f14-ebff-448c-bf59-1202fd5f99f9" providerId="ADAL" clId="{780BF38F-6336-8F4E-A3AB-CD3034481B3D}" dt="2021-10-28T14:54:26.286" v="7169" actId="700"/>
          <ac:spMkLst>
            <pc:docMk/>
            <pc:sldMk cId="2335548380" sldId="300"/>
            <ac:spMk id="7" creationId="{6904C3D9-228D-0746-9413-06B52724819D}"/>
          </ac:spMkLst>
        </pc:spChg>
        <pc:spChg chg="add del mod ord">
          <ac:chgData name="Raju Rimal" userId="512e7f14-ebff-448c-bf59-1202fd5f99f9" providerId="ADAL" clId="{780BF38F-6336-8F4E-A3AB-CD3034481B3D}" dt="2021-10-28T14:51:52.166" v="7156"/>
          <ac:spMkLst>
            <pc:docMk/>
            <pc:sldMk cId="2335548380" sldId="300"/>
            <ac:spMk id="9" creationId="{A881AB09-0898-1E4E-A200-FCC5A9B24D26}"/>
          </ac:spMkLst>
        </pc:spChg>
        <pc:spChg chg="add mod ord">
          <ac:chgData name="Raju Rimal" userId="512e7f14-ebff-448c-bf59-1202fd5f99f9" providerId="ADAL" clId="{780BF38F-6336-8F4E-A3AB-CD3034481B3D}" dt="2021-10-29T10:02:14.788" v="7742" actId="700"/>
          <ac:spMkLst>
            <pc:docMk/>
            <pc:sldMk cId="2335548380" sldId="300"/>
            <ac:spMk id="10" creationId="{6A3473B1-560B-5740-9FAC-580F2DE084AE}"/>
          </ac:spMkLst>
        </pc:spChg>
        <pc:spChg chg="add del mod ord">
          <ac:chgData name="Raju Rimal" userId="512e7f14-ebff-448c-bf59-1202fd5f99f9" providerId="ADAL" clId="{780BF38F-6336-8F4E-A3AB-CD3034481B3D}" dt="2021-10-28T14:51:48.019" v="7155" actId="700"/>
          <ac:spMkLst>
            <pc:docMk/>
            <pc:sldMk cId="2335548380" sldId="300"/>
            <ac:spMk id="11" creationId="{A8435084-F247-AE46-8E78-58D2D41FF3F5}"/>
          </ac:spMkLst>
        </pc:spChg>
        <pc:spChg chg="add del mod ord">
          <ac:chgData name="Raju Rimal" userId="512e7f14-ebff-448c-bf59-1202fd5f99f9" providerId="ADAL" clId="{780BF38F-6336-8F4E-A3AB-CD3034481B3D}" dt="2021-10-28T14:54:11.377" v="7168"/>
          <ac:spMkLst>
            <pc:docMk/>
            <pc:sldMk cId="2335548380" sldId="300"/>
            <ac:spMk id="12" creationId="{E1DF7660-B74D-A340-BFE6-1C1C1BC0CB7D}"/>
          </ac:spMkLst>
        </pc:spChg>
        <pc:spChg chg="add del mod">
          <ac:chgData name="Raju Rimal" userId="512e7f14-ebff-448c-bf59-1202fd5f99f9" providerId="ADAL" clId="{780BF38F-6336-8F4E-A3AB-CD3034481B3D}" dt="2021-10-26T12:07:25.159" v="4299"/>
          <ac:spMkLst>
            <pc:docMk/>
            <pc:sldMk cId="2335548380" sldId="300"/>
            <ac:spMk id="13" creationId="{BA238AF5-4E91-3645-9AFF-3CD1618644D8}"/>
          </ac:spMkLst>
        </pc:spChg>
        <pc:spChg chg="add del mod ord">
          <ac:chgData name="Raju Rimal" userId="512e7f14-ebff-448c-bf59-1202fd5f99f9" providerId="ADAL" clId="{780BF38F-6336-8F4E-A3AB-CD3034481B3D}" dt="2021-10-28T14:54:34.241" v="7170" actId="26606"/>
          <ac:spMkLst>
            <pc:docMk/>
            <pc:sldMk cId="2335548380" sldId="300"/>
            <ac:spMk id="21" creationId="{D7A30D0E-8E45-1B4A-80F4-3BE7982C4FD6}"/>
          </ac:spMkLst>
        </pc:spChg>
        <pc:spChg chg="add del mod ord">
          <ac:chgData name="Raju Rimal" userId="512e7f14-ebff-448c-bf59-1202fd5f99f9" providerId="ADAL" clId="{780BF38F-6336-8F4E-A3AB-CD3034481B3D}" dt="2021-10-28T14:54:34.241" v="7170" actId="26606"/>
          <ac:spMkLst>
            <pc:docMk/>
            <pc:sldMk cId="2335548380" sldId="300"/>
            <ac:spMk id="22" creationId="{7F5AC3CB-13F1-AE4A-8DEE-16ED42EC2174}"/>
          </ac:spMkLst>
        </pc:spChg>
        <pc:spChg chg="add del mod">
          <ac:chgData name="Raju Rimal" userId="512e7f14-ebff-448c-bf59-1202fd5f99f9" providerId="ADAL" clId="{780BF38F-6336-8F4E-A3AB-CD3034481B3D}" dt="2021-10-28T14:57:04.631" v="7182" actId="700"/>
          <ac:spMkLst>
            <pc:docMk/>
            <pc:sldMk cId="2335548380" sldId="300"/>
            <ac:spMk id="24" creationId="{51AD195D-258C-BB46-A212-BEF55C1260D9}"/>
          </ac:spMkLst>
        </pc:spChg>
        <pc:spChg chg="add del mod ord">
          <ac:chgData name="Raju Rimal" userId="512e7f14-ebff-448c-bf59-1202fd5f99f9" providerId="ADAL" clId="{780BF38F-6336-8F4E-A3AB-CD3034481B3D}" dt="2021-10-28T14:57:04.631" v="7182" actId="700"/>
          <ac:spMkLst>
            <pc:docMk/>
            <pc:sldMk cId="2335548380" sldId="300"/>
            <ac:spMk id="26" creationId="{6BE6A59F-93BD-054D-AED7-BADC6E8E07F6}"/>
          </ac:spMkLst>
        </pc:spChg>
        <pc:spChg chg="add del">
          <ac:chgData name="Raju Rimal" userId="512e7f14-ebff-448c-bf59-1202fd5f99f9" providerId="ADAL" clId="{780BF38F-6336-8F4E-A3AB-CD3034481B3D}" dt="2021-10-28T14:54:53.519" v="7171" actId="478"/>
          <ac:spMkLst>
            <pc:docMk/>
            <pc:sldMk cId="2335548380" sldId="300"/>
            <ac:spMk id="27" creationId="{EA0C3A9F-84F1-4C65-AEF8-F71FBF56C752}"/>
          </ac:spMkLst>
        </pc:spChg>
        <pc:spChg chg="add del mod ord">
          <ac:chgData name="Raju Rimal" userId="512e7f14-ebff-448c-bf59-1202fd5f99f9" providerId="ADAL" clId="{780BF38F-6336-8F4E-A3AB-CD3034481B3D}" dt="2021-10-28T14:58:19.814" v="7187"/>
          <ac:spMkLst>
            <pc:docMk/>
            <pc:sldMk cId="2335548380" sldId="300"/>
            <ac:spMk id="28" creationId="{B25BC6A8-C4EC-4140-8C0A-5BEFB0161D46}"/>
          </ac:spMkLst>
        </pc:spChg>
        <pc:spChg chg="add del">
          <ac:chgData name="Raju Rimal" userId="512e7f14-ebff-448c-bf59-1202fd5f99f9" providerId="ADAL" clId="{780BF38F-6336-8F4E-A3AB-CD3034481B3D}" dt="2021-10-28T14:54:55.789" v="7172" actId="478"/>
          <ac:spMkLst>
            <pc:docMk/>
            <pc:sldMk cId="2335548380" sldId="300"/>
            <ac:spMk id="29" creationId="{FAD96006-D6AB-4ABE-90B0-3B3D80D5530D}"/>
          </ac:spMkLst>
        </pc:spChg>
        <pc:spChg chg="add del">
          <ac:chgData name="Raju Rimal" userId="512e7f14-ebff-448c-bf59-1202fd5f99f9" providerId="ADAL" clId="{780BF38F-6336-8F4E-A3AB-CD3034481B3D}" dt="2021-10-28T14:55:10.203" v="7173" actId="26606"/>
          <ac:spMkLst>
            <pc:docMk/>
            <pc:sldMk cId="2335548380" sldId="300"/>
            <ac:spMk id="31" creationId="{A4EDA5FE-3805-4865-9169-99C45043BE38}"/>
          </ac:spMkLst>
        </pc:spChg>
        <pc:spChg chg="add mod ord">
          <ac:chgData name="Raju Rimal" userId="512e7f14-ebff-448c-bf59-1202fd5f99f9" providerId="ADAL" clId="{780BF38F-6336-8F4E-A3AB-CD3034481B3D}" dt="2021-10-29T10:02:14.788" v="7742" actId="700"/>
          <ac:spMkLst>
            <pc:docMk/>
            <pc:sldMk cId="2335548380" sldId="300"/>
            <ac:spMk id="33" creationId="{1321128C-5748-48C6-8393-4281B8059E2B}"/>
          </ac:spMkLst>
        </pc:spChg>
        <pc:spChg chg="add del mod ord">
          <ac:chgData name="Raju Rimal" userId="512e7f14-ebff-448c-bf59-1202fd5f99f9" providerId="ADAL" clId="{780BF38F-6336-8F4E-A3AB-CD3034481B3D}" dt="2021-10-29T10:02:14.788" v="7742" actId="700"/>
          <ac:spMkLst>
            <pc:docMk/>
            <pc:sldMk cId="2335548380" sldId="300"/>
            <ac:spMk id="36" creationId="{88FB0159-72A8-0C4A-B5EF-B03FB2FECAEA}"/>
          </ac:spMkLst>
        </pc:spChg>
        <pc:spChg chg="add mod ord">
          <ac:chgData name="Raju Rimal" userId="512e7f14-ebff-448c-bf59-1202fd5f99f9" providerId="ADAL" clId="{780BF38F-6336-8F4E-A3AB-CD3034481B3D}" dt="2021-11-01T11:09:40.270" v="9748" actId="167"/>
          <ac:spMkLst>
            <pc:docMk/>
            <pc:sldMk cId="2335548380" sldId="300"/>
            <ac:spMk id="37" creationId="{BB42F23E-CABF-D94E-BA12-457EA2FF3BCF}"/>
          </ac:spMkLst>
        </pc:spChg>
        <pc:spChg chg="add del mod">
          <ac:chgData name="Raju Rimal" userId="512e7f14-ebff-448c-bf59-1202fd5f99f9" providerId="ADAL" clId="{780BF38F-6336-8F4E-A3AB-CD3034481B3D}" dt="2021-10-28T14:56:07.456" v="7177" actId="478"/>
          <ac:spMkLst>
            <pc:docMk/>
            <pc:sldMk cId="2335548380" sldId="300"/>
            <ac:spMk id="38" creationId="{B1300F01-BDC5-46A0-ACC8-D08136953B89}"/>
          </ac:spMkLst>
        </pc:spChg>
        <pc:spChg chg="add del mod ord">
          <ac:chgData name="Raju Rimal" userId="512e7f14-ebff-448c-bf59-1202fd5f99f9" providerId="ADAL" clId="{780BF38F-6336-8F4E-A3AB-CD3034481B3D}" dt="2021-10-29T10:03:26.658" v="7754"/>
          <ac:spMkLst>
            <pc:docMk/>
            <pc:sldMk cId="2335548380" sldId="300"/>
            <ac:spMk id="39" creationId="{614903D0-1CAF-FB4B-A1D6-1A3A0AA0800A}"/>
          </ac:spMkLst>
        </pc:spChg>
        <pc:spChg chg="add del mod">
          <ac:chgData name="Raju Rimal" userId="512e7f14-ebff-448c-bf59-1202fd5f99f9" providerId="ADAL" clId="{780BF38F-6336-8F4E-A3AB-CD3034481B3D}" dt="2021-10-28T14:57:04.631" v="7182" actId="700"/>
          <ac:spMkLst>
            <pc:docMk/>
            <pc:sldMk cId="2335548380" sldId="300"/>
            <ac:spMk id="40" creationId="{B80714CB-55D7-48CA-90FA-2CFFE329F333}"/>
          </ac:spMkLst>
        </pc:spChg>
        <pc:spChg chg="add del mod ord">
          <ac:chgData name="Raju Rimal" userId="512e7f14-ebff-448c-bf59-1202fd5f99f9" providerId="ADAL" clId="{780BF38F-6336-8F4E-A3AB-CD3034481B3D}" dt="2021-10-28T14:59:04.969" v="7188" actId="478"/>
          <ac:spMkLst>
            <pc:docMk/>
            <pc:sldMk cId="2335548380" sldId="300"/>
            <ac:spMk id="42" creationId="{EE5DBB47-4540-4BD4-8BFA-22D32B26F2A6}"/>
          </ac:spMkLst>
        </pc:spChg>
        <pc:spChg chg="add mod">
          <ac:chgData name="Raju Rimal" userId="512e7f14-ebff-448c-bf59-1202fd5f99f9" providerId="ADAL" clId="{780BF38F-6336-8F4E-A3AB-CD3034481B3D}" dt="2021-10-29T10:02:31.987" v="7746" actId="1076"/>
          <ac:spMkLst>
            <pc:docMk/>
            <pc:sldMk cId="2335548380" sldId="300"/>
            <ac:spMk id="43" creationId="{BEF15BFC-6343-4E4E-8547-3B1F12A5349B}"/>
          </ac:spMkLst>
        </pc:spChg>
        <pc:spChg chg="add mod">
          <ac:chgData name="Raju Rimal" userId="512e7f14-ebff-448c-bf59-1202fd5f99f9" providerId="ADAL" clId="{780BF38F-6336-8F4E-A3AB-CD3034481B3D}" dt="2021-10-29T10:09:37.445" v="7968" actId="167"/>
          <ac:spMkLst>
            <pc:docMk/>
            <pc:sldMk cId="2335548380" sldId="300"/>
            <ac:spMk id="46" creationId="{5B42BEC8-6250-9E4D-968A-953FFDDAFC3B}"/>
          </ac:spMkLst>
        </pc:spChg>
        <pc:spChg chg="add mod">
          <ac:chgData name="Raju Rimal" userId="512e7f14-ebff-448c-bf59-1202fd5f99f9" providerId="ADAL" clId="{780BF38F-6336-8F4E-A3AB-CD3034481B3D}" dt="2021-10-29T10:04:46.732" v="7776" actId="1076"/>
          <ac:spMkLst>
            <pc:docMk/>
            <pc:sldMk cId="2335548380" sldId="300"/>
            <ac:spMk id="47" creationId="{1423F0A7-DBA7-EE40-9E29-A618FA9B64D0}"/>
          </ac:spMkLst>
        </pc:spChg>
        <pc:spChg chg="add mod">
          <ac:chgData name="Raju Rimal" userId="512e7f14-ebff-448c-bf59-1202fd5f99f9" providerId="ADAL" clId="{780BF38F-6336-8F4E-A3AB-CD3034481B3D}" dt="2021-11-01T11:09:28.648" v="9746" actId="167"/>
          <ac:spMkLst>
            <pc:docMk/>
            <pc:sldMk cId="2335548380" sldId="300"/>
            <ac:spMk id="48" creationId="{23603214-7432-7944-9BB3-2A22DA19B87F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335548380" sldId="300"/>
            <ac:picMk id="2" creationId="{2A625ACD-4B50-1C43-842B-F89FA3FFBCC1}"/>
          </ac:picMkLst>
        </pc:picChg>
        <pc:picChg chg="add del mod ord">
          <ac:chgData name="Raju Rimal" userId="512e7f14-ebff-448c-bf59-1202fd5f99f9" providerId="ADAL" clId="{780BF38F-6336-8F4E-A3AB-CD3034481B3D}" dt="2021-10-28T14:51:34.385" v="7154" actId="478"/>
          <ac:picMkLst>
            <pc:docMk/>
            <pc:sldMk cId="2335548380" sldId="300"/>
            <ac:picMk id="8" creationId="{8042068F-2DEA-C64A-AB23-5A1D479F9E0A}"/>
          </ac:picMkLst>
        </pc:picChg>
        <pc:picChg chg="add del mod ord">
          <ac:chgData name="Raju Rimal" userId="512e7f14-ebff-448c-bf59-1202fd5f99f9" providerId="ADAL" clId="{780BF38F-6336-8F4E-A3AB-CD3034481B3D}" dt="2021-10-26T12:07:14.008" v="4298" actId="478"/>
          <ac:picMkLst>
            <pc:docMk/>
            <pc:sldMk cId="2335548380" sldId="300"/>
            <ac:picMk id="9" creationId="{4B266BEE-5541-E945-91AB-DC4E2DA2E354}"/>
          </ac:picMkLst>
        </pc:picChg>
        <pc:picChg chg="add del mod ord modCrop">
          <ac:chgData name="Raju Rimal" userId="512e7f14-ebff-448c-bf59-1202fd5f99f9" providerId="ADAL" clId="{780BF38F-6336-8F4E-A3AB-CD3034481B3D}" dt="2021-10-28T14:56:59.320" v="7181" actId="478"/>
          <ac:picMkLst>
            <pc:docMk/>
            <pc:sldMk cId="2335548380" sldId="300"/>
            <ac:picMk id="13" creationId="{0ABB449E-523B-6C48-AF90-181E819B4D28}"/>
          </ac:picMkLst>
        </pc:picChg>
        <pc:picChg chg="add del mod">
          <ac:chgData name="Raju Rimal" userId="512e7f14-ebff-448c-bf59-1202fd5f99f9" providerId="ADAL" clId="{780BF38F-6336-8F4E-A3AB-CD3034481B3D}" dt="2021-10-28T14:51:32.367" v="7153" actId="478"/>
          <ac:picMkLst>
            <pc:docMk/>
            <pc:sldMk cId="2335548380" sldId="300"/>
            <ac:picMk id="14" creationId="{C965F130-8C6D-2B40-8D90-957EFEA43534}"/>
          </ac:picMkLst>
        </pc:picChg>
        <pc:picChg chg="add del mod">
          <ac:chgData name="Raju Rimal" userId="512e7f14-ebff-448c-bf59-1202fd5f99f9" providerId="ADAL" clId="{780BF38F-6336-8F4E-A3AB-CD3034481B3D}" dt="2021-10-28T14:53:09.466" v="7159"/>
          <ac:picMkLst>
            <pc:docMk/>
            <pc:sldMk cId="2335548380" sldId="300"/>
            <ac:picMk id="15" creationId="{97F40EB1-FFE3-164B-9968-518258FF09B7}"/>
          </ac:picMkLst>
        </pc:picChg>
        <pc:picChg chg="add del mod">
          <ac:chgData name="Raju Rimal" userId="512e7f14-ebff-448c-bf59-1202fd5f99f9" providerId="ADAL" clId="{780BF38F-6336-8F4E-A3AB-CD3034481B3D}" dt="2021-10-28T14:53:24.629" v="7161"/>
          <ac:picMkLst>
            <pc:docMk/>
            <pc:sldMk cId="2335548380" sldId="300"/>
            <ac:picMk id="16" creationId="{86D54019-64C6-FB4E-A19B-59D411D8965E}"/>
          </ac:picMkLst>
        </pc:picChg>
        <pc:picChg chg="add del mod">
          <ac:chgData name="Raju Rimal" userId="512e7f14-ebff-448c-bf59-1202fd5f99f9" providerId="ADAL" clId="{780BF38F-6336-8F4E-A3AB-CD3034481B3D}" dt="2021-10-28T14:53:40.035" v="7163"/>
          <ac:picMkLst>
            <pc:docMk/>
            <pc:sldMk cId="2335548380" sldId="300"/>
            <ac:picMk id="17" creationId="{533FAC8B-CBAF-EC49-B803-0EB7E6A4BDBF}"/>
          </ac:picMkLst>
        </pc:picChg>
        <pc:picChg chg="add del mod">
          <ac:chgData name="Raju Rimal" userId="512e7f14-ebff-448c-bf59-1202fd5f99f9" providerId="ADAL" clId="{780BF38F-6336-8F4E-A3AB-CD3034481B3D}" dt="2021-10-28T14:53:56.154" v="7165"/>
          <ac:picMkLst>
            <pc:docMk/>
            <pc:sldMk cId="2335548380" sldId="300"/>
            <ac:picMk id="18" creationId="{FC740D55-4ACD-3E42-9899-3C03C2E17B0D}"/>
          </ac:picMkLst>
        </pc:picChg>
        <pc:picChg chg="add del mod">
          <ac:chgData name="Raju Rimal" userId="512e7f14-ebff-448c-bf59-1202fd5f99f9" providerId="ADAL" clId="{780BF38F-6336-8F4E-A3AB-CD3034481B3D}" dt="2021-10-28T14:54:04.095" v="7167"/>
          <ac:picMkLst>
            <pc:docMk/>
            <pc:sldMk cId="2335548380" sldId="300"/>
            <ac:picMk id="19" creationId="{B46E0194-0774-004B-9BEC-EDBF6F0C6DB1}"/>
          </ac:picMkLst>
        </pc:picChg>
        <pc:picChg chg="add del mod ord modCrop">
          <ac:chgData name="Raju Rimal" userId="512e7f14-ebff-448c-bf59-1202fd5f99f9" providerId="ADAL" clId="{780BF38F-6336-8F4E-A3AB-CD3034481B3D}" dt="2021-10-28T14:56:59.320" v="7181" actId="478"/>
          <ac:picMkLst>
            <pc:docMk/>
            <pc:sldMk cId="2335548380" sldId="300"/>
            <ac:picMk id="20" creationId="{39DE867C-0E16-3342-9B08-A52137E76411}"/>
          </ac:picMkLst>
        </pc:picChg>
        <pc:picChg chg="add del mod">
          <ac:chgData name="Raju Rimal" userId="512e7f14-ebff-448c-bf59-1202fd5f99f9" providerId="ADAL" clId="{780BF38F-6336-8F4E-A3AB-CD3034481B3D}" dt="2021-10-28T14:57:58.993" v="7184"/>
          <ac:picMkLst>
            <pc:docMk/>
            <pc:sldMk cId="2335548380" sldId="300"/>
            <ac:picMk id="30" creationId="{BFA4202E-AD84-0041-AFD7-FD64C1A372C2}"/>
          </ac:picMkLst>
        </pc:picChg>
        <pc:picChg chg="add del mod">
          <ac:chgData name="Raju Rimal" userId="512e7f14-ebff-448c-bf59-1202fd5f99f9" providerId="ADAL" clId="{780BF38F-6336-8F4E-A3AB-CD3034481B3D}" dt="2021-10-28T14:58:11.910" v="7186"/>
          <ac:picMkLst>
            <pc:docMk/>
            <pc:sldMk cId="2335548380" sldId="300"/>
            <ac:picMk id="32" creationId="{96B44CE1-B3A5-6344-A6F7-4E5111FBFEF1}"/>
          </ac:picMkLst>
        </pc:picChg>
        <pc:picChg chg="add del mod">
          <ac:chgData name="Raju Rimal" userId="512e7f14-ebff-448c-bf59-1202fd5f99f9" providerId="ADAL" clId="{780BF38F-6336-8F4E-A3AB-CD3034481B3D}" dt="2021-10-29T10:01:56.436" v="7741" actId="478"/>
          <ac:picMkLst>
            <pc:docMk/>
            <pc:sldMk cId="2335548380" sldId="300"/>
            <ac:picMk id="34" creationId="{173A0550-AB38-4943-9D05-BDA1BB008B6B}"/>
          </ac:picMkLst>
        </pc:picChg>
        <pc:picChg chg="add del mod">
          <ac:chgData name="Raju Rimal" userId="512e7f14-ebff-448c-bf59-1202fd5f99f9" providerId="ADAL" clId="{780BF38F-6336-8F4E-A3AB-CD3034481B3D}" dt="2021-10-29T10:03:07.781" v="7751"/>
          <ac:picMkLst>
            <pc:docMk/>
            <pc:sldMk cId="2335548380" sldId="300"/>
            <ac:picMk id="41" creationId="{AE93EF84-069C-664C-92AB-6FED8704B38C}"/>
          </ac:picMkLst>
        </pc:picChg>
        <pc:picChg chg="add del mod">
          <ac:chgData name="Raju Rimal" userId="512e7f14-ebff-448c-bf59-1202fd5f99f9" providerId="ADAL" clId="{780BF38F-6336-8F4E-A3AB-CD3034481B3D}" dt="2021-10-29T10:03:18.416" v="7753"/>
          <ac:picMkLst>
            <pc:docMk/>
            <pc:sldMk cId="2335548380" sldId="300"/>
            <ac:picMk id="44" creationId="{344AFA14-9D4D-5A4A-A176-96D89494079E}"/>
          </ac:picMkLst>
        </pc:picChg>
        <pc:picChg chg="add mod">
          <ac:chgData name="Raju Rimal" userId="512e7f14-ebff-448c-bf59-1202fd5f99f9" providerId="ADAL" clId="{780BF38F-6336-8F4E-A3AB-CD3034481B3D}" dt="2021-10-29T10:11:02.314" v="8072" actId="167"/>
          <ac:picMkLst>
            <pc:docMk/>
            <pc:sldMk cId="2335548380" sldId="300"/>
            <ac:picMk id="45" creationId="{7B80EE1F-07F0-E24B-9C35-30A18DF1888B}"/>
          </ac:picMkLst>
        </pc:picChg>
      </pc:sldChg>
      <pc:sldChg chg="addSp delSp modSp new mod modTransition modClrScheme modAnim chgLayout">
        <pc:chgData name="Raju Rimal" userId="512e7f14-ebff-448c-bf59-1202fd5f99f9" providerId="ADAL" clId="{780BF38F-6336-8F4E-A3AB-CD3034481B3D}" dt="2021-11-03T22:06:08.720" v="9854"/>
        <pc:sldMkLst>
          <pc:docMk/>
          <pc:sldMk cId="214095084" sldId="301"/>
        </pc:sldMkLst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2" creationId="{3BF0B264-D646-AB40-AE7D-34BEAAC03073}"/>
          </ac:spMkLst>
        </pc:spChg>
        <pc:spChg chg="add del mod ord">
          <ac:chgData name="Raju Rimal" userId="512e7f14-ebff-448c-bf59-1202fd5f99f9" providerId="ADAL" clId="{780BF38F-6336-8F4E-A3AB-CD3034481B3D}" dt="2021-10-27T12:36:57.929" v="4717" actId="26606"/>
          <ac:spMkLst>
            <pc:docMk/>
            <pc:sldMk cId="214095084" sldId="301"/>
            <ac:spMk id="2" creationId="{6771542C-A377-F945-B0E2-63AE4D80B028}"/>
          </ac:spMkLst>
        </pc:spChg>
        <pc:spChg chg="add del mod ord">
          <ac:chgData name="Raju Rimal" userId="512e7f14-ebff-448c-bf59-1202fd5f99f9" providerId="ADAL" clId="{780BF38F-6336-8F4E-A3AB-CD3034481B3D}" dt="2021-10-27T13:09:48.085" v="4988" actId="478"/>
          <ac:spMkLst>
            <pc:docMk/>
            <pc:sldMk cId="214095084" sldId="301"/>
            <ac:spMk id="3" creationId="{0BCCE531-E373-924F-9504-C5A713D7657E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3" creationId="{1C5B47A2-BA80-A94F-AFCF-7CB4C39A2539}"/>
          </ac:spMkLst>
        </pc:spChg>
        <pc:spChg chg="add del mod ord">
          <ac:chgData name="Raju Rimal" userId="512e7f14-ebff-448c-bf59-1202fd5f99f9" providerId="ADAL" clId="{780BF38F-6336-8F4E-A3AB-CD3034481B3D}" dt="2021-10-27T12:33:42.743" v="4710" actId="931"/>
          <ac:spMkLst>
            <pc:docMk/>
            <pc:sldMk cId="214095084" sldId="301"/>
            <ac:spMk id="4" creationId="{421CD992-2BB0-7F42-8607-C8172A1BBC79}"/>
          </ac:spMkLst>
        </pc:spChg>
        <pc:spChg chg="del mod ord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4" creationId="{99E09C94-7CBB-E84C-BFD6-C0622C061727}"/>
          </ac:spMkLst>
        </pc:spChg>
        <pc:spChg chg="del mod ord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5" creationId="{5AF5381E-EA31-2348-817F-4FE9EACF8BE8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6" creationId="{A05324D5-7D72-9643-B181-038BA63F3E7F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7" creationId="{5F8960E5-04F0-5D41-95A5-4F855967306C}"/>
          </ac:spMkLst>
        </pc:spChg>
        <pc:spChg chg="add del mod">
          <ac:chgData name="Raju Rimal" userId="512e7f14-ebff-448c-bf59-1202fd5f99f9" providerId="ADAL" clId="{780BF38F-6336-8F4E-A3AB-CD3034481B3D}" dt="2021-10-27T12:34:00.404" v="4713" actId="478"/>
          <ac:spMkLst>
            <pc:docMk/>
            <pc:sldMk cId="214095084" sldId="301"/>
            <ac:spMk id="7" creationId="{9549A451-B30D-6F46-9318-D878EAE0A52B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8" creationId="{BCDBC9D2-2AF8-1945-B0A6-6C7FF1C6D99D}"/>
          </ac:spMkLst>
        </pc:spChg>
        <pc:spChg chg="add del mod">
          <ac:chgData name="Raju Rimal" userId="512e7f14-ebff-448c-bf59-1202fd5f99f9" providerId="ADAL" clId="{780BF38F-6336-8F4E-A3AB-CD3034481B3D}" dt="2021-10-27T12:34:56.495" v="4714" actId="931"/>
          <ac:spMkLst>
            <pc:docMk/>
            <pc:sldMk cId="214095084" sldId="301"/>
            <ac:spMk id="9" creationId="{35436A4D-2C81-9E4D-893E-3958F7FCD50D}"/>
          </ac:spMkLst>
        </pc:spChg>
        <pc:spChg chg="del">
          <ac:chgData name="Raju Rimal" userId="512e7f14-ebff-448c-bf59-1202fd5f99f9" providerId="ADAL" clId="{780BF38F-6336-8F4E-A3AB-CD3034481B3D}" dt="2021-10-26T14:27:22.986" v="4341" actId="700"/>
          <ac:spMkLst>
            <pc:docMk/>
            <pc:sldMk cId="214095084" sldId="301"/>
            <ac:spMk id="9" creationId="{AFCFDFA6-351C-BA4A-B561-6A33AB1D6A81}"/>
          </ac:spMkLst>
        </pc:spChg>
        <pc:spChg chg="add del mod ord">
          <ac:chgData name="Raju Rimal" userId="512e7f14-ebff-448c-bf59-1202fd5f99f9" providerId="ADAL" clId="{780BF38F-6336-8F4E-A3AB-CD3034481B3D}" dt="2021-10-27T12:36:57.929" v="4717" actId="26606"/>
          <ac:spMkLst>
            <pc:docMk/>
            <pc:sldMk cId="214095084" sldId="301"/>
            <ac:spMk id="10" creationId="{09C2AE5B-8B15-FE4C-ADB3-0A367D1F8371}"/>
          </ac:spMkLst>
        </pc:spChg>
        <pc:spChg chg="add del mod ord">
          <ac:chgData name="Raju Rimal" userId="512e7f14-ebff-448c-bf59-1202fd5f99f9" providerId="ADAL" clId="{780BF38F-6336-8F4E-A3AB-CD3034481B3D}" dt="2021-10-27T12:32:51.159" v="4707" actId="700"/>
          <ac:spMkLst>
            <pc:docMk/>
            <pc:sldMk cId="214095084" sldId="301"/>
            <ac:spMk id="11" creationId="{DD1BF7C5-5D13-0641-8AE0-3C7D9701C503}"/>
          </ac:spMkLst>
        </pc:spChg>
        <pc:spChg chg="add del mod">
          <ac:chgData name="Raju Rimal" userId="512e7f14-ebff-448c-bf59-1202fd5f99f9" providerId="ADAL" clId="{780BF38F-6336-8F4E-A3AB-CD3034481B3D}" dt="2021-10-27T12:36:35.259" v="4715" actId="478"/>
          <ac:spMkLst>
            <pc:docMk/>
            <pc:sldMk cId="214095084" sldId="301"/>
            <ac:spMk id="14" creationId="{D735AEB6-7E7F-7B47-ABDE-76ABB5928A56}"/>
          </ac:spMkLst>
        </pc:spChg>
        <pc:spChg chg="add del mod">
          <ac:chgData name="Raju Rimal" userId="512e7f14-ebff-448c-bf59-1202fd5f99f9" providerId="ADAL" clId="{780BF38F-6336-8F4E-A3AB-CD3034481B3D}" dt="2021-10-27T12:36:47.466" v="4716"/>
          <ac:spMkLst>
            <pc:docMk/>
            <pc:sldMk cId="214095084" sldId="301"/>
            <ac:spMk id="16" creationId="{ED372A2B-8DE0-E648-99F6-6E8860F921C9}"/>
          </ac:spMkLst>
        </pc:spChg>
        <pc:spChg chg="add del mod">
          <ac:chgData name="Raju Rimal" userId="512e7f14-ebff-448c-bf59-1202fd5f99f9" providerId="ADAL" clId="{780BF38F-6336-8F4E-A3AB-CD3034481B3D}" dt="2021-10-27T12:39:14.101" v="4721"/>
          <ac:spMkLst>
            <pc:docMk/>
            <pc:sldMk cId="214095084" sldId="301"/>
            <ac:spMk id="18" creationId="{6F4EE50F-E264-5E49-968A-F6DFA4A13223}"/>
          </ac:spMkLst>
        </pc:spChg>
        <pc:spChg chg="add del mod ord">
          <ac:chgData name="Raju Rimal" userId="512e7f14-ebff-448c-bf59-1202fd5f99f9" providerId="ADAL" clId="{780BF38F-6336-8F4E-A3AB-CD3034481B3D}" dt="2021-10-27T12:48:06.368" v="4737" actId="26606"/>
          <ac:spMkLst>
            <pc:docMk/>
            <pc:sldMk cId="214095084" sldId="301"/>
            <ac:spMk id="19" creationId="{B454AECD-C208-A04F-BD18-3EEFABCBB958}"/>
          </ac:spMkLst>
        </pc:spChg>
        <pc:spChg chg="add del mod ord">
          <ac:chgData name="Raju Rimal" userId="512e7f14-ebff-448c-bf59-1202fd5f99f9" providerId="ADAL" clId="{780BF38F-6336-8F4E-A3AB-CD3034481B3D}" dt="2021-10-27T12:39:58.900" v="4730"/>
          <ac:spMkLst>
            <pc:docMk/>
            <pc:sldMk cId="214095084" sldId="301"/>
            <ac:spMk id="20" creationId="{4F7853C4-A00D-F749-8034-295B25C021C1}"/>
          </ac:spMkLst>
        </pc:spChg>
        <pc:spChg chg="add del mod">
          <ac:chgData name="Raju Rimal" userId="512e7f14-ebff-448c-bf59-1202fd5f99f9" providerId="ADAL" clId="{780BF38F-6336-8F4E-A3AB-CD3034481B3D}" dt="2021-10-27T12:48:06.368" v="4737" actId="26606"/>
          <ac:spMkLst>
            <pc:docMk/>
            <pc:sldMk cId="214095084" sldId="301"/>
            <ac:spMk id="22" creationId="{FDA158BA-D650-2F4D-8B2E-9B308DF81C80}"/>
          </ac:spMkLst>
        </pc:spChg>
        <pc:spChg chg="add del mod">
          <ac:chgData name="Raju Rimal" userId="512e7f14-ebff-448c-bf59-1202fd5f99f9" providerId="ADAL" clId="{780BF38F-6336-8F4E-A3AB-CD3034481B3D}" dt="2021-10-27T12:47:54.597" v="4735"/>
          <ac:spMkLst>
            <pc:docMk/>
            <pc:sldMk cId="214095084" sldId="301"/>
            <ac:spMk id="24" creationId="{9A3E5D35-2373-E845-B7FF-76A8082D83CF}"/>
          </ac:spMkLst>
        </pc:spChg>
        <pc:spChg chg="add del mod ord">
          <ac:chgData name="Raju Rimal" userId="512e7f14-ebff-448c-bf59-1202fd5f99f9" providerId="ADAL" clId="{780BF38F-6336-8F4E-A3AB-CD3034481B3D}" dt="2021-10-27T12:48:23.225" v="4740" actId="700"/>
          <ac:spMkLst>
            <pc:docMk/>
            <pc:sldMk cId="214095084" sldId="301"/>
            <ac:spMk id="26" creationId="{17E7044D-A003-2B44-A648-BD10BE55245D}"/>
          </ac:spMkLst>
        </pc:spChg>
        <pc:spChg chg="add del mod ord">
          <ac:chgData name="Raju Rimal" userId="512e7f14-ebff-448c-bf59-1202fd5f99f9" providerId="ADAL" clId="{780BF38F-6336-8F4E-A3AB-CD3034481B3D}" dt="2021-10-27T12:48:23.225" v="4740" actId="700"/>
          <ac:spMkLst>
            <pc:docMk/>
            <pc:sldMk cId="214095084" sldId="301"/>
            <ac:spMk id="27" creationId="{E6BDC1BC-317E-F743-BC85-9C49CEFDE40B}"/>
          </ac:spMkLst>
        </pc:spChg>
        <pc:spChg chg="add del mod ord">
          <ac:chgData name="Raju Rimal" userId="512e7f14-ebff-448c-bf59-1202fd5f99f9" providerId="ADAL" clId="{780BF38F-6336-8F4E-A3AB-CD3034481B3D}" dt="2021-10-27T12:49:08.581" v="4747" actId="26606"/>
          <ac:spMkLst>
            <pc:docMk/>
            <pc:sldMk cId="214095084" sldId="301"/>
            <ac:spMk id="28" creationId="{C31BF41E-5011-774A-AB15-B86A228BD2D3}"/>
          </ac:spMkLst>
        </pc:spChg>
        <pc:spChg chg="add del mod ord">
          <ac:chgData name="Raju Rimal" userId="512e7f14-ebff-448c-bf59-1202fd5f99f9" providerId="ADAL" clId="{780BF38F-6336-8F4E-A3AB-CD3034481B3D}" dt="2021-10-27T12:48:56.470" v="4746"/>
          <ac:spMkLst>
            <pc:docMk/>
            <pc:sldMk cId="214095084" sldId="301"/>
            <ac:spMk id="29" creationId="{2B331BD0-D8F4-3B41-ABDF-BE1B79A66036}"/>
          </ac:spMkLst>
        </pc:spChg>
        <pc:spChg chg="add del mod">
          <ac:chgData name="Raju Rimal" userId="512e7f14-ebff-448c-bf59-1202fd5f99f9" providerId="ADAL" clId="{780BF38F-6336-8F4E-A3AB-CD3034481B3D}" dt="2021-10-27T12:49:08.581" v="4747" actId="26606"/>
          <ac:spMkLst>
            <pc:docMk/>
            <pc:sldMk cId="214095084" sldId="301"/>
            <ac:spMk id="31" creationId="{303326A7-8512-8E44-B463-DEBE0A107C6F}"/>
          </ac:spMkLst>
        </pc:spChg>
        <pc:spChg chg="add del mod ord">
          <ac:chgData name="Raju Rimal" userId="512e7f14-ebff-448c-bf59-1202fd5f99f9" providerId="ADAL" clId="{780BF38F-6336-8F4E-A3AB-CD3034481B3D}" dt="2021-10-27T12:50:05.319" v="4753" actId="700"/>
          <ac:spMkLst>
            <pc:docMk/>
            <pc:sldMk cId="214095084" sldId="301"/>
            <ac:spMk id="32" creationId="{EC9868FF-79BA-B54F-9746-75CAAEE861BD}"/>
          </ac:spMkLst>
        </pc:spChg>
        <pc:spChg chg="add del mod ord">
          <ac:chgData name="Raju Rimal" userId="512e7f14-ebff-448c-bf59-1202fd5f99f9" providerId="ADAL" clId="{780BF38F-6336-8F4E-A3AB-CD3034481B3D}" dt="2021-10-27T12:50:05.319" v="4753" actId="700"/>
          <ac:spMkLst>
            <pc:docMk/>
            <pc:sldMk cId="214095084" sldId="301"/>
            <ac:spMk id="33" creationId="{EE8B5366-2ECF-104F-8D2B-5CCFD0ADAA3D}"/>
          </ac:spMkLst>
        </pc:spChg>
        <pc:spChg chg="add del mod ord">
          <ac:chgData name="Raju Rimal" userId="512e7f14-ebff-448c-bf59-1202fd5f99f9" providerId="ADAL" clId="{780BF38F-6336-8F4E-A3AB-CD3034481B3D}" dt="2021-10-27T13:09:35.150" v="4985" actId="478"/>
          <ac:spMkLst>
            <pc:docMk/>
            <pc:sldMk cId="214095084" sldId="301"/>
            <ac:spMk id="34" creationId="{DAF3F4C6-96DF-AF41-B75A-72E4A26B0DD5}"/>
          </ac:spMkLst>
        </pc:spChg>
        <pc:spChg chg="add del mod ord">
          <ac:chgData name="Raju Rimal" userId="512e7f14-ebff-448c-bf59-1202fd5f99f9" providerId="ADAL" clId="{780BF38F-6336-8F4E-A3AB-CD3034481B3D}" dt="2021-10-27T12:58:44.234" v="4976" actId="26606"/>
          <ac:spMkLst>
            <pc:docMk/>
            <pc:sldMk cId="214095084" sldId="301"/>
            <ac:spMk id="35" creationId="{25726806-86AC-F34C-9967-1EA9D72274F9}"/>
          </ac:spMkLst>
        </pc:spChg>
        <pc:spChg chg="add del mod">
          <ac:chgData name="Raju Rimal" userId="512e7f14-ebff-448c-bf59-1202fd5f99f9" providerId="ADAL" clId="{780BF38F-6336-8F4E-A3AB-CD3034481B3D}" dt="2021-10-27T13:02:22.286" v="4982"/>
          <ac:spMkLst>
            <pc:docMk/>
            <pc:sldMk cId="214095084" sldId="301"/>
            <ac:spMk id="36" creationId="{D2F59AF4-2AC2-C840-B37B-081091B4ADC5}"/>
          </ac:spMkLst>
        </pc:spChg>
        <pc:spChg chg="add del mod">
          <ac:chgData name="Raju Rimal" userId="512e7f14-ebff-448c-bf59-1202fd5f99f9" providerId="ADAL" clId="{780BF38F-6336-8F4E-A3AB-CD3034481B3D}" dt="2021-10-27T13:09:40.097" v="4986" actId="478"/>
          <ac:spMkLst>
            <pc:docMk/>
            <pc:sldMk cId="214095084" sldId="301"/>
            <ac:spMk id="38" creationId="{A95A30E6-3AD2-C249-9F5F-DC13BD25AE10}"/>
          </ac:spMkLst>
        </pc:spChg>
        <pc:spChg chg="add del mod">
          <ac:chgData name="Raju Rimal" userId="512e7f14-ebff-448c-bf59-1202fd5f99f9" providerId="ADAL" clId="{780BF38F-6336-8F4E-A3AB-CD3034481B3D}" dt="2021-10-27T13:38:53.445" v="5676" actId="478"/>
          <ac:spMkLst>
            <pc:docMk/>
            <pc:sldMk cId="214095084" sldId="301"/>
            <ac:spMk id="39" creationId="{3BE5EDFE-89EC-2945-89DF-702D922E7BF9}"/>
          </ac:spMkLst>
        </pc:spChg>
        <pc:spChg chg="add del mod ord">
          <ac:chgData name="Raju Rimal" userId="512e7f14-ebff-448c-bf59-1202fd5f99f9" providerId="ADAL" clId="{780BF38F-6336-8F4E-A3AB-CD3034481B3D}" dt="2021-10-27T13:32:01.532" v="5007" actId="26606"/>
          <ac:spMkLst>
            <pc:docMk/>
            <pc:sldMk cId="214095084" sldId="301"/>
            <ac:spMk id="40" creationId="{2DABBDB0-1CB2-EC41-A9BD-EC60C599A57B}"/>
          </ac:spMkLst>
        </pc:spChg>
        <pc:spChg chg="add del mod ord">
          <ac:chgData name="Raju Rimal" userId="512e7f14-ebff-448c-bf59-1202fd5f99f9" providerId="ADAL" clId="{780BF38F-6336-8F4E-A3AB-CD3034481B3D}" dt="2021-10-27T13:32:01.532" v="5007" actId="26606"/>
          <ac:spMkLst>
            <pc:docMk/>
            <pc:sldMk cId="214095084" sldId="301"/>
            <ac:spMk id="42" creationId="{A479259C-14B6-AE4C-8C67-C1F39D5C323F}"/>
          </ac:spMkLst>
        </pc:spChg>
        <pc:spChg chg="add del mod ord">
          <ac:chgData name="Raju Rimal" userId="512e7f14-ebff-448c-bf59-1202fd5f99f9" providerId="ADAL" clId="{780BF38F-6336-8F4E-A3AB-CD3034481B3D}" dt="2021-10-27T13:32:01.532" v="5007" actId="26606"/>
          <ac:spMkLst>
            <pc:docMk/>
            <pc:sldMk cId="214095084" sldId="301"/>
            <ac:spMk id="43" creationId="{1F7CB310-F430-C94C-A6D0-F07FCAEA04A8}"/>
          </ac:spMkLst>
        </pc:spChg>
        <pc:spChg chg="add mod">
          <ac:chgData name="Raju Rimal" userId="512e7f14-ebff-448c-bf59-1202fd5f99f9" providerId="ADAL" clId="{780BF38F-6336-8F4E-A3AB-CD3034481B3D}" dt="2021-10-28T09:46:17.502" v="6660" actId="255"/>
          <ac:spMkLst>
            <pc:docMk/>
            <pc:sldMk cId="214095084" sldId="301"/>
            <ac:spMk id="45" creationId="{42335A9D-0AA6-D74E-B4D2-9B7ED90BF5AE}"/>
          </ac:spMkLst>
        </pc:spChg>
        <pc:spChg chg="add del">
          <ac:chgData name="Raju Rimal" userId="512e7f14-ebff-448c-bf59-1202fd5f99f9" providerId="ADAL" clId="{780BF38F-6336-8F4E-A3AB-CD3034481B3D}" dt="2021-10-27T12:39:41.143" v="4726" actId="26606"/>
          <ac:spMkLst>
            <pc:docMk/>
            <pc:sldMk cId="214095084" sldId="301"/>
            <ac:spMk id="71" creationId="{838D9479-30E7-488A-B9DF-D6E2493D1BFD}"/>
          </ac:spMkLst>
        </pc:spChg>
        <pc:spChg chg="add del">
          <ac:chgData name="Raju Rimal" userId="512e7f14-ebff-448c-bf59-1202fd5f99f9" providerId="ADAL" clId="{780BF38F-6336-8F4E-A3AB-CD3034481B3D}" dt="2021-10-27T12:39:41.143" v="4726" actId="26606"/>
          <ac:spMkLst>
            <pc:docMk/>
            <pc:sldMk cId="214095084" sldId="301"/>
            <ac:spMk id="73" creationId="{BEBC9D23-4FC4-458D-830E-4F9DB9414C0B}"/>
          </ac:spMkLst>
        </pc:spChg>
        <pc:spChg chg="add mod ord modVis">
          <ac:chgData name="Raju Rimal" userId="512e7f14-ebff-448c-bf59-1202fd5f99f9" providerId="ADAL" clId="{780BF38F-6336-8F4E-A3AB-CD3034481B3D}" dt="2021-10-27T13:31:55.547" v="5006" actId="700"/>
          <ac:spMkLst>
            <pc:docMk/>
            <pc:sldMk cId="214095084" sldId="301"/>
            <ac:spMk id="75" creationId="{663A58A3-AFD8-4267-8978-CFDBA417ECDB}"/>
          </ac:spMkLst>
        </pc:spChg>
        <pc:spChg chg="add del mod ord">
          <ac:chgData name="Raju Rimal" userId="512e7f14-ebff-448c-bf59-1202fd5f99f9" providerId="ADAL" clId="{780BF38F-6336-8F4E-A3AB-CD3034481B3D}" dt="2021-10-27T12:49:14.732" v="4748" actId="700"/>
          <ac:spMkLst>
            <pc:docMk/>
            <pc:sldMk cId="214095084" sldId="301"/>
            <ac:spMk id="77" creationId="{56B772DA-0678-411C-B579-181423D93297}"/>
          </ac:spMkLst>
        </pc:spChg>
        <pc:spChg chg="add del mod">
          <ac:chgData name="Raju Rimal" userId="512e7f14-ebff-448c-bf59-1202fd5f99f9" providerId="ADAL" clId="{780BF38F-6336-8F4E-A3AB-CD3034481B3D}" dt="2021-10-27T12:49:14.732" v="4748" actId="700"/>
          <ac:spMkLst>
            <pc:docMk/>
            <pc:sldMk cId="214095084" sldId="301"/>
            <ac:spMk id="78" creationId="{733740A2-B6F9-40E7-A8AA-E7B718EFC75F}"/>
          </ac:spMkLst>
        </pc:spChg>
        <pc:spChg chg="add mod ord">
          <ac:chgData name="Raju Rimal" userId="512e7f14-ebff-448c-bf59-1202fd5f99f9" providerId="ADAL" clId="{780BF38F-6336-8F4E-A3AB-CD3034481B3D}" dt="2021-10-28T09:52:11.409" v="6700" actId="2711"/>
          <ac:spMkLst>
            <pc:docMk/>
            <pc:sldMk cId="214095084" sldId="301"/>
            <ac:spMk id="79" creationId="{42901AAE-9FB3-4A92-B0AC-C621BF051D4E}"/>
          </ac:spMkLst>
        </pc:spChg>
        <pc:spChg chg="add del mod ord">
          <ac:chgData name="Raju Rimal" userId="512e7f14-ebff-448c-bf59-1202fd5f99f9" providerId="ADAL" clId="{780BF38F-6336-8F4E-A3AB-CD3034481B3D}" dt="2021-10-27T12:48:40.392" v="4741" actId="700"/>
          <ac:spMkLst>
            <pc:docMk/>
            <pc:sldMk cId="214095084" sldId="301"/>
            <ac:spMk id="80" creationId="{53612F32-D3F3-49D0-9E95-5DB4C6B77BB5}"/>
          </ac:spMkLst>
        </pc:spChg>
        <pc:spChg chg="add del">
          <ac:chgData name="Raju Rimal" userId="512e7f14-ebff-448c-bf59-1202fd5f99f9" providerId="ADAL" clId="{780BF38F-6336-8F4E-A3AB-CD3034481B3D}" dt="2021-10-27T13:31:55.547" v="5006" actId="700"/>
          <ac:spMkLst>
            <pc:docMk/>
            <pc:sldMk cId="214095084" sldId="301"/>
            <ac:spMk id="81" creationId="{15AA5D9C-4C9E-4041-A5D4-A69DD2FB76ED}"/>
          </ac:spMkLst>
        </pc:spChg>
        <pc:spChg chg="add del mod ord">
          <ac:chgData name="Raju Rimal" userId="512e7f14-ebff-448c-bf59-1202fd5f99f9" providerId="ADAL" clId="{780BF38F-6336-8F4E-A3AB-CD3034481B3D}" dt="2021-10-27T12:48:40.392" v="4741" actId="700"/>
          <ac:spMkLst>
            <pc:docMk/>
            <pc:sldMk cId="214095084" sldId="301"/>
            <ac:spMk id="82" creationId="{758DD398-E70C-4CBE-98B7-993C0F89C270}"/>
          </ac:spMkLst>
        </pc:spChg>
        <pc:spChg chg="add del mod">
          <ac:chgData name="Raju Rimal" userId="512e7f14-ebff-448c-bf59-1202fd5f99f9" providerId="ADAL" clId="{780BF38F-6336-8F4E-A3AB-CD3034481B3D}" dt="2021-10-27T13:37:25.959" v="5658" actId="478"/>
          <ac:spMkLst>
            <pc:docMk/>
            <pc:sldMk cId="214095084" sldId="301"/>
            <ac:spMk id="83" creationId="{1E77987E-66A3-44AC-BBDA-8BAC331A5176}"/>
          </ac:spMkLst>
        </pc:spChg>
        <pc:spChg chg="add del mod ord">
          <ac:chgData name="Raju Rimal" userId="512e7f14-ebff-448c-bf59-1202fd5f99f9" providerId="ADAL" clId="{780BF38F-6336-8F4E-A3AB-CD3034481B3D}" dt="2021-10-27T12:48:40.392" v="4741" actId="700"/>
          <ac:spMkLst>
            <pc:docMk/>
            <pc:sldMk cId="214095084" sldId="301"/>
            <ac:spMk id="84" creationId="{CE499132-70E4-4F1A-9029-18267079AC93}"/>
          </ac:spMkLst>
        </pc:spChg>
        <pc:spChg chg="add">
          <ac:chgData name="Raju Rimal" userId="512e7f14-ebff-448c-bf59-1202fd5f99f9" providerId="ADAL" clId="{780BF38F-6336-8F4E-A3AB-CD3034481B3D}" dt="2021-10-27T13:32:01.532" v="5007" actId="26606"/>
          <ac:spMkLst>
            <pc:docMk/>
            <pc:sldMk cId="214095084" sldId="301"/>
            <ac:spMk id="85" creationId="{3F103A99-9005-4C9B-A8F9-7A2A780EFDB2}"/>
          </ac:spMkLst>
        </pc:spChg>
        <pc:spChg chg="add del mod">
          <ac:chgData name="Raju Rimal" userId="512e7f14-ebff-448c-bf59-1202fd5f99f9" providerId="ADAL" clId="{780BF38F-6336-8F4E-A3AB-CD3034481B3D}" dt="2021-10-27T12:48:40.392" v="4741" actId="700"/>
          <ac:spMkLst>
            <pc:docMk/>
            <pc:sldMk cId="214095084" sldId="301"/>
            <ac:spMk id="86" creationId="{98446D66-7099-4498-B3A6-23F6476329C3}"/>
          </ac:spMkLst>
        </pc:spChg>
        <pc:spChg chg="add mod">
          <ac:chgData name="Raju Rimal" userId="512e7f14-ebff-448c-bf59-1202fd5f99f9" providerId="ADAL" clId="{780BF38F-6336-8F4E-A3AB-CD3034481B3D}" dt="2021-11-01T11:05:47.932" v="9723" actId="14100"/>
          <ac:spMkLst>
            <pc:docMk/>
            <pc:sldMk cId="214095084" sldId="301"/>
            <ac:spMk id="88" creationId="{91C66ACD-28DC-45BB-AF3C-98C726A05DB2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39" creationId="{51C9C591-4043-4648-8E62-5BE7ED3EC738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41" creationId="{0060B6AC-F9B5-4F2D-AEAF-06568C6F8C37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43" creationId="{261D974B-44FD-4068-BD5A-A307F8997090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45" creationId="{A7CC4A34-CE86-40B2-87E2-14E60180F133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47" creationId="{9B2753D9-1AB4-4028-90AE-CDBF8069A040}"/>
          </ac:spMkLst>
        </pc:spChg>
        <pc:spChg chg="add del mod">
          <ac:chgData name="Raju Rimal" userId="512e7f14-ebff-448c-bf59-1202fd5f99f9" providerId="ADAL" clId="{780BF38F-6336-8F4E-A3AB-CD3034481B3D}" dt="2021-10-27T12:39:31.582" v="4723" actId="26606"/>
          <ac:spMkLst>
            <pc:docMk/>
            <pc:sldMk cId="214095084" sldId="301"/>
            <ac:spMk id="149" creationId="{3434E3BB-062A-4D89-8120-6573D4765F0A}"/>
          </ac:spMkLst>
        </pc:spChg>
        <pc:spChg chg="add del mod">
          <ac:chgData name="Raju Rimal" userId="512e7f14-ebff-448c-bf59-1202fd5f99f9" providerId="ADAL" clId="{780BF38F-6336-8F4E-A3AB-CD3034481B3D}" dt="2021-10-27T12:39:41.120" v="4725" actId="26606"/>
          <ac:spMkLst>
            <pc:docMk/>
            <pc:sldMk cId="214095084" sldId="301"/>
            <ac:spMk id="1032" creationId="{9407BE74-D821-4648-B5C6-C6D54DF6AC32}"/>
          </ac:spMkLst>
        </pc:spChg>
        <pc:spChg chg="add del mod">
          <ac:chgData name="Raju Rimal" userId="512e7f14-ebff-448c-bf59-1202fd5f99f9" providerId="ADAL" clId="{780BF38F-6336-8F4E-A3AB-CD3034481B3D}" dt="2021-10-27T12:39:41.120" v="4725" actId="26606"/>
          <ac:spMkLst>
            <pc:docMk/>
            <pc:sldMk cId="214095084" sldId="301"/>
            <ac:spMk id="1033" creationId="{BFF43580-817D-48F1-80B7-342AD52828D6}"/>
          </ac:spMkLst>
        </pc:spChg>
        <pc:spChg chg="add del mod ord">
          <ac:chgData name="Raju Rimal" userId="512e7f14-ebff-448c-bf59-1202fd5f99f9" providerId="ADAL" clId="{780BF38F-6336-8F4E-A3AB-CD3034481B3D}" dt="2021-10-27T12:39:52.561" v="4727" actId="700"/>
          <ac:spMkLst>
            <pc:docMk/>
            <pc:sldMk cId="214095084" sldId="301"/>
            <ac:spMk id="1035" creationId="{8203A18D-6C25-4270-B711-258A35B62723}"/>
          </ac:spMkLst>
        </pc:spChg>
        <pc:spChg chg="add del mod ord">
          <ac:chgData name="Raju Rimal" userId="512e7f14-ebff-448c-bf59-1202fd5f99f9" providerId="ADAL" clId="{780BF38F-6336-8F4E-A3AB-CD3034481B3D}" dt="2021-10-27T12:39:52.561" v="4727" actId="700"/>
          <ac:spMkLst>
            <pc:docMk/>
            <pc:sldMk cId="214095084" sldId="301"/>
            <ac:spMk id="1036" creationId="{32323A20-778A-48CA-ACE5-9F468F2C54AB}"/>
          </ac:spMkLst>
        </pc:spChg>
        <pc:spChg chg="add del mod ord">
          <ac:chgData name="Raju Rimal" userId="512e7f14-ebff-448c-bf59-1202fd5f99f9" providerId="ADAL" clId="{780BF38F-6336-8F4E-A3AB-CD3034481B3D}" dt="2021-10-27T12:39:52.561" v="4727" actId="700"/>
          <ac:spMkLst>
            <pc:docMk/>
            <pc:sldMk cId="214095084" sldId="301"/>
            <ac:spMk id="1037" creationId="{9E035FBC-A962-44C6-B246-D441CC35988B}"/>
          </ac:spMkLst>
        </pc:spChg>
        <pc:spChg chg="add del mod">
          <ac:chgData name="Raju Rimal" userId="512e7f14-ebff-448c-bf59-1202fd5f99f9" providerId="ADAL" clId="{780BF38F-6336-8F4E-A3AB-CD3034481B3D}" dt="2021-10-27T12:39:52.561" v="4727" actId="700"/>
          <ac:spMkLst>
            <pc:docMk/>
            <pc:sldMk cId="214095084" sldId="301"/>
            <ac:spMk id="1038" creationId="{F598BC1D-99F7-42DE-AF93-C086B24ABE76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14095084" sldId="301"/>
            <ac:picMk id="2" creationId="{6475B573-CEB1-CA4B-85F3-D30A2781315F}"/>
          </ac:picMkLst>
        </pc:picChg>
        <pc:picChg chg="add del mod">
          <ac:chgData name="Raju Rimal" userId="512e7f14-ebff-448c-bf59-1202fd5f99f9" providerId="ADAL" clId="{780BF38F-6336-8F4E-A3AB-CD3034481B3D}" dt="2021-10-27T12:34:00.404" v="4713" actId="478"/>
          <ac:picMkLst>
            <pc:docMk/>
            <pc:sldMk cId="214095084" sldId="301"/>
            <ac:picMk id="6" creationId="{C9D281E5-DC86-2447-9312-B1E46D076EC1}"/>
          </ac:picMkLst>
        </pc:picChg>
        <pc:picChg chg="add del mod">
          <ac:chgData name="Raju Rimal" userId="512e7f14-ebff-448c-bf59-1202fd5f99f9" providerId="ADAL" clId="{780BF38F-6336-8F4E-A3AB-CD3034481B3D}" dt="2021-10-27T12:36:35.259" v="4715" actId="478"/>
          <ac:picMkLst>
            <pc:docMk/>
            <pc:sldMk cId="214095084" sldId="301"/>
            <ac:picMk id="13" creationId="{5109EA7E-CCBE-BC4E-9E0B-6658A5F92149}"/>
          </ac:picMkLst>
        </pc:picChg>
        <pc:picChg chg="add del mod ord modCrop">
          <ac:chgData name="Raju Rimal" userId="512e7f14-ebff-448c-bf59-1202fd5f99f9" providerId="ADAL" clId="{780BF38F-6336-8F4E-A3AB-CD3034481B3D}" dt="2021-10-27T12:48:54.877" v="4745" actId="21"/>
          <ac:picMkLst>
            <pc:docMk/>
            <pc:sldMk cId="214095084" sldId="301"/>
            <ac:picMk id="25" creationId="{CECF38CD-6E88-D346-BAFC-4C01EB81DFAA}"/>
          </ac:picMkLst>
        </pc:picChg>
        <pc:picChg chg="add del mod">
          <ac:chgData name="Raju Rimal" userId="512e7f14-ebff-448c-bf59-1202fd5f99f9" providerId="ADAL" clId="{780BF38F-6336-8F4E-A3AB-CD3034481B3D}" dt="2021-10-27T12:41:23.324" v="4734" actId="478"/>
          <ac:picMkLst>
            <pc:docMk/>
            <pc:sldMk cId="214095084" sldId="301"/>
            <ac:picMk id="41" creationId="{A4FB8D68-723F-CD46-88AC-0FB79D69E77F}"/>
          </ac:picMkLst>
        </pc:picChg>
        <pc:picChg chg="add mod ord modCrop">
          <ac:chgData name="Raju Rimal" userId="512e7f14-ebff-448c-bf59-1202fd5f99f9" providerId="ADAL" clId="{780BF38F-6336-8F4E-A3AB-CD3034481B3D}" dt="2021-10-27T13:32:28.032" v="5008" actId="18131"/>
          <ac:picMkLst>
            <pc:docMk/>
            <pc:sldMk cId="214095084" sldId="301"/>
            <ac:picMk id="55" creationId="{40FAD073-BA67-2542-9A7F-DCCB49D7BEBA}"/>
          </ac:picMkLst>
        </pc:picChg>
        <pc:picChg chg="add del mod">
          <ac:chgData name="Raju Rimal" userId="512e7f14-ebff-448c-bf59-1202fd5f99f9" providerId="ADAL" clId="{780BF38F-6336-8F4E-A3AB-CD3034481B3D}" dt="2021-10-27T12:39:05.112" v="4718" actId="478"/>
          <ac:picMkLst>
            <pc:docMk/>
            <pc:sldMk cId="214095084" sldId="301"/>
            <ac:picMk id="1026" creationId="{4B469E0E-DDEA-5A44-8C56-D0511988FAA2}"/>
          </ac:picMkLst>
        </pc:picChg>
        <pc:picChg chg="add del">
          <ac:chgData name="Raju Rimal" userId="512e7f14-ebff-448c-bf59-1202fd5f99f9" providerId="ADAL" clId="{780BF38F-6336-8F4E-A3AB-CD3034481B3D}" dt="2021-10-27T12:39:11.279" v="4720" actId="478"/>
          <ac:picMkLst>
            <pc:docMk/>
            <pc:sldMk cId="214095084" sldId="301"/>
            <ac:picMk id="1028" creationId="{83B6F0EE-1B38-4B4B-A7A1-E54C76A57B18}"/>
          </ac:picMkLst>
        </pc:picChg>
        <pc:picChg chg="add del mod ord">
          <ac:chgData name="Raju Rimal" userId="512e7f14-ebff-448c-bf59-1202fd5f99f9" providerId="ADAL" clId="{780BF38F-6336-8F4E-A3AB-CD3034481B3D}" dt="2021-10-27T12:39:57.268" v="4729" actId="21"/>
          <ac:picMkLst>
            <pc:docMk/>
            <pc:sldMk cId="214095084" sldId="301"/>
            <ac:picMk id="1030" creationId="{DAB9C8BB-944D-2C49-AEC0-9CD67BE4F232}"/>
          </ac:picMkLst>
        </pc:picChg>
      </pc:sldChg>
      <pc:sldChg chg="addSp delSp modSp add mod modTransition setBg modClrScheme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3156457206" sldId="302"/>
        </pc:sldMkLst>
        <pc:spChg chg="add del mod ord">
          <ac:chgData name="Raju Rimal" userId="512e7f14-ebff-448c-bf59-1202fd5f99f9" providerId="ADAL" clId="{780BF38F-6336-8F4E-A3AB-CD3034481B3D}" dt="2021-10-27T08:35:27.971" v="4589" actId="700"/>
          <ac:spMkLst>
            <pc:docMk/>
            <pc:sldMk cId="3156457206" sldId="302"/>
            <ac:spMk id="2" creationId="{FA4E3DB9-8BC0-B748-99C5-BE9B6653EFA1}"/>
          </ac:spMkLst>
        </pc:spChg>
        <pc:spChg chg="add del mod ord">
          <ac:chgData name="Raju Rimal" userId="512e7f14-ebff-448c-bf59-1202fd5f99f9" providerId="ADAL" clId="{780BF38F-6336-8F4E-A3AB-CD3034481B3D}" dt="2021-10-27T08:35:27.971" v="4589" actId="700"/>
          <ac:spMkLst>
            <pc:docMk/>
            <pc:sldMk cId="3156457206" sldId="302"/>
            <ac:spMk id="3" creationId="{FBB8FDE7-7ADD-A741-AC14-5ADFF7CCB68D}"/>
          </ac:spMkLst>
        </pc:spChg>
        <pc:spChg chg="add del mod ord">
          <ac:chgData name="Raju Rimal" userId="512e7f14-ebff-448c-bf59-1202fd5f99f9" providerId="ADAL" clId="{780BF38F-6336-8F4E-A3AB-CD3034481B3D}" dt="2021-10-27T08:35:41.570" v="4590" actId="700"/>
          <ac:spMkLst>
            <pc:docMk/>
            <pc:sldMk cId="3156457206" sldId="302"/>
            <ac:spMk id="4" creationId="{4B652C67-AC9B-E44D-80EB-361C498DE5E4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5" creationId="{F1D26F38-6D98-5E4C-B15E-00C7C23F62C3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6" creationId="{29BED383-1B16-A543-BB12-6F19649F5FAD}"/>
          </ac:spMkLst>
        </pc:spChg>
        <pc:spChg chg="add del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7" creationId="{856B548C-4D64-7141-8CE0-B06A9FE643F0}"/>
          </ac:spMkLst>
        </pc:spChg>
        <pc:spChg chg="add mod ord">
          <ac:chgData name="Raju Rimal" userId="512e7f14-ebff-448c-bf59-1202fd5f99f9" providerId="ADAL" clId="{780BF38F-6336-8F4E-A3AB-CD3034481B3D}" dt="2021-10-27T08:36:12.321" v="4593" actId="700"/>
          <ac:spMkLst>
            <pc:docMk/>
            <pc:sldMk cId="3156457206" sldId="302"/>
            <ac:spMk id="8" creationId="{3E0807F9-3BE2-C64B-9511-502D0612B795}"/>
          </ac:spMkLst>
        </pc:spChg>
        <pc:spChg chg="mod ord">
          <ac:chgData name="Raju Rimal" userId="512e7f14-ebff-448c-bf59-1202fd5f99f9" providerId="ADAL" clId="{780BF38F-6336-8F4E-A3AB-CD3034481B3D}" dt="2021-11-03T00:21:38.368" v="9851" actId="1036"/>
          <ac:spMkLst>
            <pc:docMk/>
            <pc:sldMk cId="3156457206" sldId="302"/>
            <ac:spMk id="10" creationId="{00000000-0000-0000-0000-000000000000}"/>
          </ac:spMkLst>
        </pc:spChg>
        <pc:spChg chg="del">
          <ac:chgData name="Raju Rimal" userId="512e7f14-ebff-448c-bf59-1202fd5f99f9" providerId="ADAL" clId="{780BF38F-6336-8F4E-A3AB-CD3034481B3D}" dt="2021-10-26T14:28:17.096" v="4387" actId="700"/>
          <ac:spMkLst>
            <pc:docMk/>
            <pc:sldMk cId="3156457206" sldId="302"/>
            <ac:spMk id="14" creationId="{184A266B-F782-1042-AA9E-1FF8F0A59430}"/>
          </ac:spMkLst>
        </pc:spChg>
        <pc:spChg chg="del">
          <ac:chgData name="Raju Rimal" userId="512e7f14-ebff-448c-bf59-1202fd5f99f9" providerId="ADAL" clId="{780BF38F-6336-8F4E-A3AB-CD3034481B3D}" dt="2021-10-26T14:28:17.096" v="4387" actId="700"/>
          <ac:spMkLst>
            <pc:docMk/>
            <pc:sldMk cId="3156457206" sldId="302"/>
            <ac:spMk id="15" creationId="{8E2386FC-1F0D-DD46-B5C8-1B551114EFF6}"/>
          </ac:spMkLst>
        </pc:spChg>
        <pc:spChg chg="del">
          <ac:chgData name="Raju Rimal" userId="512e7f14-ebff-448c-bf59-1202fd5f99f9" providerId="ADAL" clId="{780BF38F-6336-8F4E-A3AB-CD3034481B3D}" dt="2021-10-26T14:28:10.130" v="4386" actId="478"/>
          <ac:spMkLst>
            <pc:docMk/>
            <pc:sldMk cId="3156457206" sldId="302"/>
            <ac:spMk id="21" creationId="{9C008F60-4C67-C44C-A369-B46931BD2280}"/>
          </ac:spMkLst>
        </pc:spChg>
        <pc:spChg chg="mod">
          <ac:chgData name="Raju Rimal" userId="512e7f14-ebff-448c-bf59-1202fd5f99f9" providerId="ADAL" clId="{780BF38F-6336-8F4E-A3AB-CD3034481B3D}" dt="2021-10-28T09:46:51.702" v="6665" actId="122"/>
          <ac:spMkLst>
            <pc:docMk/>
            <pc:sldMk cId="3156457206" sldId="302"/>
            <ac:spMk id="27" creationId="{00000000-0000-0000-0000-000000000000}"/>
          </ac:spMkLst>
        </pc:sp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3156457206" sldId="302"/>
            <ac:picMk id="2" creationId="{FE40D4FA-ED41-D24F-81B8-551B2A184A6A}"/>
          </ac:picMkLst>
        </pc:picChg>
        <pc:picChg chg="del">
          <ac:chgData name="Raju Rimal" userId="512e7f14-ebff-448c-bf59-1202fd5f99f9" providerId="ADAL" clId="{780BF38F-6336-8F4E-A3AB-CD3034481B3D}" dt="2021-10-26T14:28:10.130" v="4386" actId="478"/>
          <ac:picMkLst>
            <pc:docMk/>
            <pc:sldMk cId="3156457206" sldId="302"/>
            <ac:picMk id="18" creationId="{20156108-0718-114B-AFC9-F21E213CF2A8}"/>
          </ac:picMkLst>
        </pc:picChg>
        <pc:picChg chg="del">
          <ac:chgData name="Raju Rimal" userId="512e7f14-ebff-448c-bf59-1202fd5f99f9" providerId="ADAL" clId="{780BF38F-6336-8F4E-A3AB-CD3034481B3D}" dt="2021-10-26T14:28:10.130" v="4386" actId="478"/>
          <ac:picMkLst>
            <pc:docMk/>
            <pc:sldMk cId="3156457206" sldId="302"/>
            <ac:picMk id="20" creationId="{3CF447D3-F233-8A4C-8DD5-2D3270173C80}"/>
          </ac:picMkLst>
        </pc:picChg>
      </pc:sldChg>
      <pc:sldChg chg="add del mod modShow">
        <pc:chgData name="Raju Rimal" userId="512e7f14-ebff-448c-bf59-1202fd5f99f9" providerId="ADAL" clId="{780BF38F-6336-8F4E-A3AB-CD3034481B3D}" dt="2021-10-27T08:34:42.156" v="4585" actId="2696"/>
        <pc:sldMkLst>
          <pc:docMk/>
          <pc:sldMk cId="2338285924" sldId="303"/>
        </pc:sldMkLst>
      </pc:sldChg>
      <pc:sldChg chg="addSp delSp modSp new mod ord modTransition modClrScheme delAnim modAnim chgLayout">
        <pc:chgData name="Raju Rimal" userId="512e7f14-ebff-448c-bf59-1202fd5f99f9" providerId="ADAL" clId="{780BF38F-6336-8F4E-A3AB-CD3034481B3D}" dt="2021-11-03T22:06:08.720" v="9854"/>
        <pc:sldMkLst>
          <pc:docMk/>
          <pc:sldMk cId="2604638637" sldId="304"/>
        </pc:sldMkLst>
        <pc:spChg chg="add mod ord">
          <ac:chgData name="Raju Rimal" userId="512e7f14-ebff-448c-bf59-1202fd5f99f9" providerId="ADAL" clId="{780BF38F-6336-8F4E-A3AB-CD3034481B3D}" dt="2021-10-28T09:02:22.107" v="6037" actId="700"/>
          <ac:spMkLst>
            <pc:docMk/>
            <pc:sldMk cId="2604638637" sldId="304"/>
            <ac:spMk id="2" creationId="{4E164E24-6AF6-8947-98FC-40A7EEE6B40F}"/>
          </ac:spMkLst>
        </pc:spChg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2" creationId="{EA6C9A6A-255D-DD4B-9D7A-6D4CECACD371}"/>
          </ac:spMkLst>
        </pc:spChg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3" creationId="{88496488-5B5F-F74E-8599-1C63375EE12A}"/>
          </ac:spMkLst>
        </pc:spChg>
        <pc:spChg chg="add del mod ord">
          <ac:chgData name="Raju Rimal" userId="512e7f14-ebff-448c-bf59-1202fd5f99f9" providerId="ADAL" clId="{780BF38F-6336-8F4E-A3AB-CD3034481B3D}" dt="2021-10-28T09:02:33.720" v="6041"/>
          <ac:spMkLst>
            <pc:docMk/>
            <pc:sldMk cId="2604638637" sldId="304"/>
            <ac:spMk id="3" creationId="{F63278F3-8824-9045-8562-319452E1919E}"/>
          </ac:spMkLst>
        </pc:spChg>
        <pc:spChg chg="add del mod ord">
          <ac:chgData name="Raju Rimal" userId="512e7f14-ebff-448c-bf59-1202fd5f99f9" providerId="ADAL" clId="{780BF38F-6336-8F4E-A3AB-CD3034481B3D}" dt="2021-10-28T09:02:27.074" v="6039"/>
          <ac:spMkLst>
            <pc:docMk/>
            <pc:sldMk cId="2604638637" sldId="304"/>
            <ac:spMk id="4" creationId="{2E75FBA6-C94D-5941-8B42-6E61461A4041}"/>
          </ac:spMkLst>
        </pc:spChg>
        <pc:spChg chg="del mod ord">
          <ac:chgData name="Raju Rimal" userId="512e7f14-ebff-448c-bf59-1202fd5f99f9" providerId="ADAL" clId="{780BF38F-6336-8F4E-A3AB-CD3034481B3D}" dt="2021-10-26T14:33:06.125" v="4445" actId="700"/>
          <ac:spMkLst>
            <pc:docMk/>
            <pc:sldMk cId="2604638637" sldId="304"/>
            <ac:spMk id="4" creationId="{4BDFD9BD-B05C-EB45-B0A0-AF9DF719F153}"/>
          </ac:spMkLst>
        </pc:spChg>
        <pc:spChg chg="add mod ord">
          <ac:chgData name="Raju Rimal" userId="512e7f14-ebff-448c-bf59-1202fd5f99f9" providerId="ADAL" clId="{780BF38F-6336-8F4E-A3AB-CD3034481B3D}" dt="2021-10-28T09:46:33.783" v="6661" actId="255"/>
          <ac:spMkLst>
            <pc:docMk/>
            <pc:sldMk cId="2604638637" sldId="304"/>
            <ac:spMk id="5" creationId="{F01BD55F-342C-0545-B2EE-2FE1BF3970C3}"/>
          </ac:spMkLst>
        </pc:spChg>
        <pc:spChg chg="add del mod ord">
          <ac:chgData name="Raju Rimal" userId="512e7f14-ebff-448c-bf59-1202fd5f99f9" providerId="ADAL" clId="{780BF38F-6336-8F4E-A3AB-CD3034481B3D}" dt="2021-10-28T09:02:22.107" v="6037" actId="700"/>
          <ac:spMkLst>
            <pc:docMk/>
            <pc:sldMk cId="2604638637" sldId="304"/>
            <ac:spMk id="6" creationId="{E810CB10-A4A6-0243-AEA4-51F891CD5BF2}"/>
          </ac:spMkLst>
        </pc:spChg>
        <pc:spChg chg="add del mod ord">
          <ac:chgData name="Raju Rimal" userId="512e7f14-ebff-448c-bf59-1202fd5f99f9" providerId="ADAL" clId="{780BF38F-6336-8F4E-A3AB-CD3034481B3D}" dt="2021-10-28T09:02:22.107" v="6037" actId="700"/>
          <ac:spMkLst>
            <pc:docMk/>
            <pc:sldMk cId="2604638637" sldId="304"/>
            <ac:spMk id="7" creationId="{1E5D8B27-A245-C944-A615-4158C3FB4D34}"/>
          </ac:spMkLst>
        </pc:spChg>
        <pc:spChg chg="add mod">
          <ac:chgData name="Raju Rimal" userId="512e7f14-ebff-448c-bf59-1202fd5f99f9" providerId="ADAL" clId="{780BF38F-6336-8F4E-A3AB-CD3034481B3D}" dt="2021-10-28T09:27:33.170" v="6400" actId="14100"/>
          <ac:spMkLst>
            <pc:docMk/>
            <pc:sldMk cId="2604638637" sldId="304"/>
            <ac:spMk id="8" creationId="{59D951F6-8846-F049-A441-C3A1B9EFF966}"/>
          </ac:spMkLst>
        </pc:spChg>
        <pc:spChg chg="add mod">
          <ac:chgData name="Raju Rimal" userId="512e7f14-ebff-448c-bf59-1202fd5f99f9" providerId="ADAL" clId="{780BF38F-6336-8F4E-A3AB-CD3034481B3D}" dt="2021-10-28T09:27:00.343" v="6396" actId="14100"/>
          <ac:spMkLst>
            <pc:docMk/>
            <pc:sldMk cId="2604638637" sldId="304"/>
            <ac:spMk id="13" creationId="{410866B3-58F5-7C4A-B562-C216ED61CFAA}"/>
          </ac:spMkLst>
        </pc:spChg>
        <pc:spChg chg="add del mod">
          <ac:chgData name="Raju Rimal" userId="512e7f14-ebff-448c-bf59-1202fd5f99f9" providerId="ADAL" clId="{780BF38F-6336-8F4E-A3AB-CD3034481B3D}" dt="2021-10-28T09:42:17.335" v="6642" actId="478"/>
          <ac:spMkLst>
            <pc:docMk/>
            <pc:sldMk cId="2604638637" sldId="304"/>
            <ac:spMk id="16" creationId="{6F9D2ACF-8A59-FD47-A906-51C7B50C2384}"/>
          </ac:spMkLst>
        </pc:spChg>
        <pc:spChg chg="add del mod">
          <ac:chgData name="Raju Rimal" userId="512e7f14-ebff-448c-bf59-1202fd5f99f9" providerId="ADAL" clId="{780BF38F-6336-8F4E-A3AB-CD3034481B3D}" dt="2021-10-28T14:10:46.637" v="7051" actId="478"/>
          <ac:spMkLst>
            <pc:docMk/>
            <pc:sldMk cId="2604638637" sldId="304"/>
            <ac:spMk id="38" creationId="{4BAC4263-49AF-2B44-B6E6-488342DF09D3}"/>
          </ac:spMkLst>
        </pc:spChg>
        <pc:spChg chg="add mod">
          <ac:chgData name="Raju Rimal" userId="512e7f14-ebff-448c-bf59-1202fd5f99f9" providerId="ADAL" clId="{780BF38F-6336-8F4E-A3AB-CD3034481B3D}" dt="2021-10-28T14:13:13.632" v="7089" actId="1038"/>
          <ac:spMkLst>
            <pc:docMk/>
            <pc:sldMk cId="2604638637" sldId="304"/>
            <ac:spMk id="39" creationId="{EBAC6074-5989-AD41-8A48-0DF9D35E4548}"/>
          </ac:spMkLst>
        </pc:spChg>
        <pc:spChg chg="add mod">
          <ac:chgData name="Raju Rimal" userId="512e7f14-ebff-448c-bf59-1202fd5f99f9" providerId="ADAL" clId="{780BF38F-6336-8F4E-A3AB-CD3034481B3D}" dt="2021-10-28T14:43:28.925" v="7120" actId="208"/>
          <ac:spMkLst>
            <pc:docMk/>
            <pc:sldMk cId="2604638637" sldId="304"/>
            <ac:spMk id="40" creationId="{63DEEA83-064A-0745-8251-30CACA855B41}"/>
          </ac:spMkLst>
        </pc:spChg>
        <pc:graphicFrameChg chg="add del mod">
          <ac:chgData name="Raju Rimal" userId="512e7f14-ebff-448c-bf59-1202fd5f99f9" providerId="ADAL" clId="{780BF38F-6336-8F4E-A3AB-CD3034481B3D}" dt="2021-10-28T09:02:31.902" v="6040" actId="21"/>
          <ac:graphicFrameMkLst>
            <pc:docMk/>
            <pc:sldMk cId="2604638637" sldId="304"/>
            <ac:graphicFrameMk id="10" creationId="{6B4D92CC-C4FF-9F4F-AE50-A3EF99FF368A}"/>
          </ac:graphicFrameMkLst>
        </pc:graphicFrameChg>
        <pc:graphicFrameChg chg="add del mod modGraphic">
          <ac:chgData name="Raju Rimal" userId="512e7f14-ebff-448c-bf59-1202fd5f99f9" providerId="ADAL" clId="{780BF38F-6336-8F4E-A3AB-CD3034481B3D}" dt="2021-10-28T09:42:09.828" v="6641" actId="478"/>
          <ac:graphicFrameMkLst>
            <pc:docMk/>
            <pc:sldMk cId="2604638637" sldId="304"/>
            <ac:graphicFrameMk id="12" creationId="{4B70551C-D855-EB4E-BF12-6AF9722EC5EC}"/>
          </ac:graphicFrameMkLst>
        </pc:graphicFrameChg>
        <pc:graphicFrameChg chg="add mod modGraphic">
          <ac:chgData name="Raju Rimal" userId="512e7f14-ebff-448c-bf59-1202fd5f99f9" providerId="ADAL" clId="{780BF38F-6336-8F4E-A3AB-CD3034481B3D}" dt="2021-10-29T11:19:47.080" v="8486" actId="122"/>
          <ac:graphicFrameMkLst>
            <pc:docMk/>
            <pc:sldMk cId="2604638637" sldId="304"/>
            <ac:graphicFrameMk id="14" creationId="{01B41D3C-2FD6-B743-94FB-44119ED69B2F}"/>
          </ac:graphicFrameMkLst>
        </pc:graphicFrameChg>
        <pc:picChg chg="add del mod">
          <ac:chgData name="Raju Rimal" userId="512e7f14-ebff-448c-bf59-1202fd5f99f9" providerId="ADAL" clId="{780BF38F-6336-8F4E-A3AB-CD3034481B3D}" dt="2021-11-03T22:06:08.720" v="9854"/>
          <ac:picMkLst>
            <pc:docMk/>
            <pc:sldMk cId="2604638637" sldId="304"/>
            <ac:picMk id="3" creationId="{9EBFF5D8-B004-4948-8B43-7FF62DE093D7}"/>
          </ac:picMkLst>
        </pc:picChg>
        <pc:picChg chg="add del mod">
          <ac:chgData name="Raju Rimal" userId="512e7f14-ebff-448c-bf59-1202fd5f99f9" providerId="ADAL" clId="{780BF38F-6336-8F4E-A3AB-CD3034481B3D}" dt="2021-10-28T09:02:24.962" v="6038" actId="21"/>
          <ac:picMkLst>
            <pc:docMk/>
            <pc:sldMk cId="2604638637" sldId="304"/>
            <ac:picMk id="9" creationId="{464003CF-4700-4C4F-A38B-57E636593B93}"/>
          </ac:picMkLst>
        </pc:picChg>
        <pc:picChg chg="add mod">
          <ac:chgData name="Raju Rimal" userId="512e7f14-ebff-448c-bf59-1202fd5f99f9" providerId="ADAL" clId="{780BF38F-6336-8F4E-A3AB-CD3034481B3D}" dt="2021-10-29T11:17:11.947" v="8453" actId="14100"/>
          <ac:picMkLst>
            <pc:docMk/>
            <pc:sldMk cId="2604638637" sldId="304"/>
            <ac:picMk id="11" creationId="{18A69EA0-DE19-EC42-AE32-6BF9F12B310D}"/>
          </ac:picMkLst>
        </pc:picChg>
        <pc:picChg chg="add del mod ord modVis">
          <ac:chgData name="Raju Rimal" userId="512e7f14-ebff-448c-bf59-1202fd5f99f9" providerId="ADAL" clId="{780BF38F-6336-8F4E-A3AB-CD3034481B3D}" dt="2021-10-28T13:47:40.182" v="7037" actId="478"/>
          <ac:picMkLst>
            <pc:docMk/>
            <pc:sldMk cId="2604638637" sldId="304"/>
            <ac:picMk id="18" creationId="{3DD24D86-8A5D-744A-8B3F-C46FAA8248E7}"/>
          </ac:picMkLst>
        </pc:picChg>
        <pc:picChg chg="add del mod">
          <ac:chgData name="Raju Rimal" userId="512e7f14-ebff-448c-bf59-1202fd5f99f9" providerId="ADAL" clId="{780BF38F-6336-8F4E-A3AB-CD3034481B3D}" dt="2021-10-28T13:25:46.588" v="6900" actId="478"/>
          <ac:picMkLst>
            <pc:docMk/>
            <pc:sldMk cId="2604638637" sldId="304"/>
            <ac:picMk id="19" creationId="{DBFDD523-3C16-1440-8630-14F22CAE8779}"/>
          </ac:picMkLst>
        </pc:picChg>
        <pc:picChg chg="add del mod">
          <ac:chgData name="Raju Rimal" userId="512e7f14-ebff-448c-bf59-1202fd5f99f9" providerId="ADAL" clId="{780BF38F-6336-8F4E-A3AB-CD3034481B3D}" dt="2021-10-28T13:47:37.231" v="7035" actId="478"/>
          <ac:picMkLst>
            <pc:docMk/>
            <pc:sldMk cId="2604638637" sldId="304"/>
            <ac:picMk id="21" creationId="{03012DF5-4EDB-E74A-B372-0573EC65B6BF}"/>
          </ac:picMkLst>
        </pc:picChg>
        <pc:picChg chg="add del mod modVis">
          <ac:chgData name="Raju Rimal" userId="512e7f14-ebff-448c-bf59-1202fd5f99f9" providerId="ADAL" clId="{780BF38F-6336-8F4E-A3AB-CD3034481B3D}" dt="2021-10-28T13:39:08.754" v="6971" actId="478"/>
          <ac:picMkLst>
            <pc:docMk/>
            <pc:sldMk cId="2604638637" sldId="304"/>
            <ac:picMk id="22" creationId="{A76C89F1-3725-2D46-9A0C-924D2AEE0161}"/>
          </ac:picMkLst>
        </pc:picChg>
        <pc:picChg chg="add del mod modVis">
          <ac:chgData name="Raju Rimal" userId="512e7f14-ebff-448c-bf59-1202fd5f99f9" providerId="ADAL" clId="{780BF38F-6336-8F4E-A3AB-CD3034481B3D}" dt="2021-10-28T13:39:07.666" v="6970" actId="478"/>
          <ac:picMkLst>
            <pc:docMk/>
            <pc:sldMk cId="2604638637" sldId="304"/>
            <ac:picMk id="23" creationId="{C475F81A-05FD-6A43-AE03-CB684FFD134D}"/>
          </ac:picMkLst>
        </pc:picChg>
        <pc:picChg chg="add del mod modVis">
          <ac:chgData name="Raju Rimal" userId="512e7f14-ebff-448c-bf59-1202fd5f99f9" providerId="ADAL" clId="{780BF38F-6336-8F4E-A3AB-CD3034481B3D}" dt="2021-10-28T13:39:09.967" v="6972" actId="478"/>
          <ac:picMkLst>
            <pc:docMk/>
            <pc:sldMk cId="2604638637" sldId="304"/>
            <ac:picMk id="24" creationId="{4C22C590-0082-F74D-9A26-123A9748C2E9}"/>
          </ac:picMkLst>
        </pc:picChg>
        <pc:picChg chg="add del mod">
          <ac:chgData name="Raju Rimal" userId="512e7f14-ebff-448c-bf59-1202fd5f99f9" providerId="ADAL" clId="{780BF38F-6336-8F4E-A3AB-CD3034481B3D}" dt="2021-10-28T13:39:11.539" v="6973" actId="478"/>
          <ac:picMkLst>
            <pc:docMk/>
            <pc:sldMk cId="2604638637" sldId="304"/>
            <ac:picMk id="25" creationId="{9A184E45-5B0E-784B-8639-56F6724DABBD}"/>
          </ac:picMkLst>
        </pc:picChg>
        <pc:picChg chg="add del mod">
          <ac:chgData name="Raju Rimal" userId="512e7f14-ebff-448c-bf59-1202fd5f99f9" providerId="ADAL" clId="{780BF38F-6336-8F4E-A3AB-CD3034481B3D}" dt="2021-10-28T13:39:12.580" v="6974" actId="478"/>
          <ac:picMkLst>
            <pc:docMk/>
            <pc:sldMk cId="2604638637" sldId="304"/>
            <ac:picMk id="26" creationId="{B0FDC1A3-B0A8-804F-9362-90A2651AF023}"/>
          </ac:picMkLst>
        </pc:picChg>
        <pc:picChg chg="add del mod">
          <ac:chgData name="Raju Rimal" userId="512e7f14-ebff-448c-bf59-1202fd5f99f9" providerId="ADAL" clId="{780BF38F-6336-8F4E-A3AB-CD3034481B3D}" dt="2021-10-28T13:39:13.940" v="6975" actId="478"/>
          <ac:picMkLst>
            <pc:docMk/>
            <pc:sldMk cId="2604638637" sldId="304"/>
            <ac:picMk id="27" creationId="{E1804B70-FF31-5147-9175-FCECC2399CBF}"/>
          </ac:picMkLst>
        </pc:picChg>
        <pc:picChg chg="add del mod">
          <ac:chgData name="Raju Rimal" userId="512e7f14-ebff-448c-bf59-1202fd5f99f9" providerId="ADAL" clId="{780BF38F-6336-8F4E-A3AB-CD3034481B3D}" dt="2021-10-28T13:39:06.281" v="6969" actId="478"/>
          <ac:picMkLst>
            <pc:docMk/>
            <pc:sldMk cId="2604638637" sldId="304"/>
            <ac:picMk id="28" creationId="{F535102F-B09B-6549-80F7-A80BF25CF244}"/>
          </ac:picMkLst>
        </pc:picChg>
        <pc:picChg chg="add del mod">
          <ac:chgData name="Raju Rimal" userId="512e7f14-ebff-448c-bf59-1202fd5f99f9" providerId="ADAL" clId="{780BF38F-6336-8F4E-A3AB-CD3034481B3D}" dt="2021-10-28T13:47:38.894" v="7036" actId="478"/>
          <ac:picMkLst>
            <pc:docMk/>
            <pc:sldMk cId="2604638637" sldId="304"/>
            <ac:picMk id="29" creationId="{DB4E374B-0EB6-C443-B79A-15B206A4399A}"/>
          </ac:picMkLst>
        </pc:picChg>
        <pc:picChg chg="add del mod">
          <ac:chgData name="Raju Rimal" userId="512e7f14-ebff-448c-bf59-1202fd5f99f9" providerId="ADAL" clId="{780BF38F-6336-8F4E-A3AB-CD3034481B3D}" dt="2021-10-28T13:47:34.447" v="7034" actId="478"/>
          <ac:picMkLst>
            <pc:docMk/>
            <pc:sldMk cId="2604638637" sldId="304"/>
            <ac:picMk id="30" creationId="{03ED5322-489C-884C-B78A-124718EBB907}"/>
          </ac:picMkLst>
        </pc:picChg>
        <pc:picChg chg="add mod">
          <ac:chgData name="Raju Rimal" userId="512e7f14-ebff-448c-bf59-1202fd5f99f9" providerId="ADAL" clId="{780BF38F-6336-8F4E-A3AB-CD3034481B3D}" dt="2021-10-28T13:43:38.927" v="7000"/>
          <ac:picMkLst>
            <pc:docMk/>
            <pc:sldMk cId="2604638637" sldId="304"/>
            <ac:picMk id="31" creationId="{00EE3F19-294C-674C-90AA-49DF4FB02C45}"/>
          </ac:picMkLst>
        </pc:picChg>
        <pc:picChg chg="add mod">
          <ac:chgData name="Raju Rimal" userId="512e7f14-ebff-448c-bf59-1202fd5f99f9" providerId="ADAL" clId="{780BF38F-6336-8F4E-A3AB-CD3034481B3D}" dt="2021-10-28T13:43:38.927" v="7000"/>
          <ac:picMkLst>
            <pc:docMk/>
            <pc:sldMk cId="2604638637" sldId="304"/>
            <ac:picMk id="32" creationId="{C51995BD-4CE8-6F49-BF06-664D6B460D56}"/>
          </ac:picMkLst>
        </pc:picChg>
        <pc:picChg chg="add mod">
          <ac:chgData name="Raju Rimal" userId="512e7f14-ebff-448c-bf59-1202fd5f99f9" providerId="ADAL" clId="{780BF38F-6336-8F4E-A3AB-CD3034481B3D}" dt="2021-10-28T13:47:18.571" v="7029" actId="571"/>
          <ac:picMkLst>
            <pc:docMk/>
            <pc:sldMk cId="2604638637" sldId="304"/>
            <ac:picMk id="33" creationId="{BF8DF51C-718F-AD44-AFBB-3DCCFCEB27D7}"/>
          </ac:picMkLst>
        </pc:picChg>
        <pc:picChg chg="add mod">
          <ac:chgData name="Raju Rimal" userId="512e7f14-ebff-448c-bf59-1202fd5f99f9" providerId="ADAL" clId="{780BF38F-6336-8F4E-A3AB-CD3034481B3D}" dt="2021-10-28T13:45:04.478" v="7004" actId="571"/>
          <ac:picMkLst>
            <pc:docMk/>
            <pc:sldMk cId="2604638637" sldId="304"/>
            <ac:picMk id="34" creationId="{4E6EB320-ED2D-7E4C-A479-9CB978843C78}"/>
          </ac:picMkLst>
        </pc:picChg>
        <pc:picChg chg="add mod">
          <ac:chgData name="Raju Rimal" userId="512e7f14-ebff-448c-bf59-1202fd5f99f9" providerId="ADAL" clId="{780BF38F-6336-8F4E-A3AB-CD3034481B3D}" dt="2021-10-28T13:45:15.086" v="7007" actId="571"/>
          <ac:picMkLst>
            <pc:docMk/>
            <pc:sldMk cId="2604638637" sldId="304"/>
            <ac:picMk id="35" creationId="{C5D9205C-80BE-6A42-A60D-D065672E8B59}"/>
          </ac:picMkLst>
        </pc:picChg>
        <pc:picChg chg="add mod">
          <ac:chgData name="Raju Rimal" userId="512e7f14-ebff-448c-bf59-1202fd5f99f9" providerId="ADAL" clId="{780BF38F-6336-8F4E-A3AB-CD3034481B3D}" dt="2021-10-28T13:45:20.145" v="7009" actId="571"/>
          <ac:picMkLst>
            <pc:docMk/>
            <pc:sldMk cId="2604638637" sldId="304"/>
            <ac:picMk id="36" creationId="{E4BF06EF-2598-384B-B826-D857FC4C0170}"/>
          </ac:picMkLst>
        </pc:picChg>
        <pc:picChg chg="add mod">
          <ac:chgData name="Raju Rimal" userId="512e7f14-ebff-448c-bf59-1202fd5f99f9" providerId="ADAL" clId="{780BF38F-6336-8F4E-A3AB-CD3034481B3D}" dt="2021-10-28T13:47:16.298" v="7028" actId="571"/>
          <ac:picMkLst>
            <pc:docMk/>
            <pc:sldMk cId="2604638637" sldId="304"/>
            <ac:picMk id="37" creationId="{F8A4EF0E-E328-9A4D-AB4A-D90554C865C6}"/>
          </ac:picMkLst>
        </pc:picChg>
      </pc:sldChg>
      <pc:sldChg chg="new del">
        <pc:chgData name="Raju Rimal" userId="512e7f14-ebff-448c-bf59-1202fd5f99f9" providerId="ADAL" clId="{780BF38F-6336-8F4E-A3AB-CD3034481B3D}" dt="2021-10-26T14:34:41.258" v="4522" actId="680"/>
        <pc:sldMkLst>
          <pc:docMk/>
          <pc:sldMk cId="3099681696" sldId="305"/>
        </pc:sldMkLst>
      </pc:sldChg>
      <pc:sldChg chg="addSp delSp modSp add del mod modClrScheme delAnim modAnim chgLayout">
        <pc:chgData name="Raju Rimal" userId="512e7f14-ebff-448c-bf59-1202fd5f99f9" providerId="ADAL" clId="{780BF38F-6336-8F4E-A3AB-CD3034481B3D}" dt="2021-11-03T00:07:32.014" v="9850" actId="2696"/>
        <pc:sldMkLst>
          <pc:docMk/>
          <pc:sldMk cId="3485330165" sldId="305"/>
        </pc:sldMkLst>
        <pc:spChg chg="add del mod ord">
          <ac:chgData name="Raju Rimal" userId="512e7f14-ebff-448c-bf59-1202fd5f99f9" providerId="ADAL" clId="{780BF38F-6336-8F4E-A3AB-CD3034481B3D}" dt="2021-10-27T15:40:40.397" v="5919" actId="700"/>
          <ac:spMkLst>
            <pc:docMk/>
            <pc:sldMk cId="3485330165" sldId="305"/>
            <ac:spMk id="2" creationId="{1E5EBB9B-84AC-0D4D-B8B4-98F156693545}"/>
          </ac:spMkLst>
        </pc:spChg>
        <pc:spChg chg="add del mod ord">
          <ac:chgData name="Raju Rimal" userId="512e7f14-ebff-448c-bf59-1202fd5f99f9" providerId="ADAL" clId="{780BF38F-6336-8F4E-A3AB-CD3034481B3D}" dt="2021-10-27T14:19:46.616" v="5693" actId="478"/>
          <ac:spMkLst>
            <pc:docMk/>
            <pc:sldMk cId="3485330165" sldId="305"/>
            <ac:spMk id="3" creationId="{DE143C3C-88AD-7847-8906-5315C690D90D}"/>
          </ac:spMkLst>
        </pc:spChg>
        <pc:spChg chg="add del mod">
          <ac:chgData name="Raju Rimal" userId="512e7f14-ebff-448c-bf59-1202fd5f99f9" providerId="ADAL" clId="{780BF38F-6336-8F4E-A3AB-CD3034481B3D}" dt="2021-10-27T15:35:42.552" v="5780" actId="478"/>
          <ac:spMkLst>
            <pc:docMk/>
            <pc:sldMk cId="3485330165" sldId="305"/>
            <ac:spMk id="6" creationId="{94BE166B-C735-3743-A5D6-565FB5EB2732}"/>
          </ac:spMkLst>
        </pc:spChg>
        <pc:spChg chg="add mod">
          <ac:chgData name="Raju Rimal" userId="512e7f14-ebff-448c-bf59-1202fd5f99f9" providerId="ADAL" clId="{780BF38F-6336-8F4E-A3AB-CD3034481B3D}" dt="2021-10-27T15:38:53.016" v="5823" actId="164"/>
          <ac:spMkLst>
            <pc:docMk/>
            <pc:sldMk cId="3485330165" sldId="305"/>
            <ac:spMk id="9" creationId="{E8FE2EF2-8CD7-9D42-9760-E8D5F50FB072}"/>
          </ac:spMkLst>
        </pc:spChg>
        <pc:spChg chg="add del mod">
          <ac:chgData name="Raju Rimal" userId="512e7f14-ebff-448c-bf59-1202fd5f99f9" providerId="ADAL" clId="{780BF38F-6336-8F4E-A3AB-CD3034481B3D}" dt="2021-10-27T15:40:59.204" v="5927" actId="478"/>
          <ac:spMkLst>
            <pc:docMk/>
            <pc:sldMk cId="3485330165" sldId="305"/>
            <ac:spMk id="11" creationId="{B641B5A6-DB8C-F741-B9AF-818DB265E8C4}"/>
          </ac:spMkLst>
        </pc:spChg>
        <pc:spChg chg="add del mod ord">
          <ac:chgData name="Raju Rimal" userId="512e7f14-ebff-448c-bf59-1202fd5f99f9" providerId="ADAL" clId="{780BF38F-6336-8F4E-A3AB-CD3034481B3D}" dt="2021-10-27T15:40:30.453" v="5917" actId="700"/>
          <ac:spMkLst>
            <pc:docMk/>
            <pc:sldMk cId="3485330165" sldId="305"/>
            <ac:spMk id="12" creationId="{92B54486-45DA-5941-B519-1D15440CF6A6}"/>
          </ac:spMkLst>
        </pc:spChg>
        <pc:spChg chg="add mod">
          <ac:chgData name="Raju Rimal" userId="512e7f14-ebff-448c-bf59-1202fd5f99f9" providerId="ADAL" clId="{780BF38F-6336-8F4E-A3AB-CD3034481B3D}" dt="2021-10-27T15:38:53.016" v="5823" actId="164"/>
          <ac:spMkLst>
            <pc:docMk/>
            <pc:sldMk cId="3485330165" sldId="305"/>
            <ac:spMk id="13" creationId="{3FBF29E4-434E-574F-9A67-9FDA2835352A}"/>
          </ac:spMkLst>
        </pc:spChg>
        <pc:spChg chg="add del mod ord">
          <ac:chgData name="Raju Rimal" userId="512e7f14-ebff-448c-bf59-1202fd5f99f9" providerId="ADAL" clId="{780BF38F-6336-8F4E-A3AB-CD3034481B3D}" dt="2021-10-27T15:40:30.453" v="5917" actId="700"/>
          <ac:spMkLst>
            <pc:docMk/>
            <pc:sldMk cId="3485330165" sldId="305"/>
            <ac:spMk id="14" creationId="{DA38093D-089F-E54D-81EC-5667C4E68338}"/>
          </ac:spMkLst>
        </pc:spChg>
        <pc:spChg chg="add del mod ord">
          <ac:chgData name="Raju Rimal" userId="512e7f14-ebff-448c-bf59-1202fd5f99f9" providerId="ADAL" clId="{780BF38F-6336-8F4E-A3AB-CD3034481B3D}" dt="2021-10-27T15:40:30.453" v="5917" actId="700"/>
          <ac:spMkLst>
            <pc:docMk/>
            <pc:sldMk cId="3485330165" sldId="305"/>
            <ac:spMk id="15" creationId="{16C0622F-5461-4940-A9DF-13ACF0BF3EC2}"/>
          </ac:spMkLst>
        </pc:spChg>
        <pc:spChg chg="add del mod ord">
          <ac:chgData name="Raju Rimal" userId="512e7f14-ebff-448c-bf59-1202fd5f99f9" providerId="ADAL" clId="{780BF38F-6336-8F4E-A3AB-CD3034481B3D}" dt="2021-10-27T15:40:30.453" v="5917" actId="700"/>
          <ac:spMkLst>
            <pc:docMk/>
            <pc:sldMk cId="3485330165" sldId="305"/>
            <ac:spMk id="16" creationId="{BA6444CC-21B6-4041-8FF6-2FE62E066B50}"/>
          </ac:spMkLst>
        </pc:spChg>
        <pc:spChg chg="add del mod ord">
          <ac:chgData name="Raju Rimal" userId="512e7f14-ebff-448c-bf59-1202fd5f99f9" providerId="ADAL" clId="{780BF38F-6336-8F4E-A3AB-CD3034481B3D}" dt="2021-10-27T15:41:48.491" v="5938" actId="478"/>
          <ac:spMkLst>
            <pc:docMk/>
            <pc:sldMk cId="3485330165" sldId="305"/>
            <ac:spMk id="17" creationId="{C967254E-7D6F-F24F-A24C-A057DDA6A3D0}"/>
          </ac:spMkLst>
        </pc:spChg>
        <pc:spChg chg="add mod ord">
          <ac:chgData name="Raju Rimal" userId="512e7f14-ebff-448c-bf59-1202fd5f99f9" providerId="ADAL" clId="{780BF38F-6336-8F4E-A3AB-CD3034481B3D}" dt="2021-10-27T15:40:40.397" v="5919" actId="700"/>
          <ac:spMkLst>
            <pc:docMk/>
            <pc:sldMk cId="3485330165" sldId="305"/>
            <ac:spMk id="19" creationId="{AC985FBB-0D8E-9D49-92EF-7FF5A6AD828A}"/>
          </ac:spMkLst>
        </pc:spChg>
        <pc:spChg chg="del mod">
          <ac:chgData name="Raju Rimal" userId="512e7f14-ebff-448c-bf59-1202fd5f99f9" providerId="ADAL" clId="{780BF38F-6336-8F4E-A3AB-CD3034481B3D}" dt="2021-10-27T15:28:01.954" v="5738" actId="478"/>
          <ac:spMkLst>
            <pc:docMk/>
            <pc:sldMk cId="3485330165" sldId="305"/>
            <ac:spMk id="21" creationId="{9C008F60-4C67-C44C-A369-B46931BD2280}"/>
          </ac:spMkLst>
        </pc:spChg>
        <pc:spChg chg="add del mod ord">
          <ac:chgData name="Raju Rimal" userId="512e7f14-ebff-448c-bf59-1202fd5f99f9" providerId="ADAL" clId="{780BF38F-6336-8F4E-A3AB-CD3034481B3D}" dt="2021-10-27T15:41:01.001" v="5928"/>
          <ac:spMkLst>
            <pc:docMk/>
            <pc:sldMk cId="3485330165" sldId="305"/>
            <ac:spMk id="22" creationId="{4C8C0452-3E0F-A34B-8EB7-82D5B2DF7E19}"/>
          </ac:spMkLst>
        </pc:spChg>
        <pc:spChg chg="add del mod ord">
          <ac:chgData name="Raju Rimal" userId="512e7f14-ebff-448c-bf59-1202fd5f99f9" providerId="ADAL" clId="{780BF38F-6336-8F4E-A3AB-CD3034481B3D}" dt="2021-10-27T15:40:42.885" v="5920"/>
          <ac:spMkLst>
            <pc:docMk/>
            <pc:sldMk cId="3485330165" sldId="305"/>
            <ac:spMk id="23" creationId="{E2982F5C-061B-9D41-8B87-613A40120F01}"/>
          </ac:spMkLst>
        </pc:spChg>
        <pc:spChg chg="add mod">
          <ac:chgData name="Raju Rimal" userId="512e7f14-ebff-448c-bf59-1202fd5f99f9" providerId="ADAL" clId="{780BF38F-6336-8F4E-A3AB-CD3034481B3D}" dt="2021-10-27T15:44:40.013" v="5966" actId="12789"/>
          <ac:spMkLst>
            <pc:docMk/>
            <pc:sldMk cId="3485330165" sldId="305"/>
            <ac:spMk id="25" creationId="{BAE73A1B-30F2-C14A-930D-862144A4C1CD}"/>
          </ac:spMkLst>
        </pc:spChg>
        <pc:grpChg chg="add del mod">
          <ac:chgData name="Raju Rimal" userId="512e7f14-ebff-448c-bf59-1202fd5f99f9" providerId="ADAL" clId="{780BF38F-6336-8F4E-A3AB-CD3034481B3D}" dt="2021-10-27T15:38:57.196" v="5825" actId="478"/>
          <ac:grpSpMkLst>
            <pc:docMk/>
            <pc:sldMk cId="3485330165" sldId="305"/>
            <ac:grpSpMk id="10" creationId="{01C6A2FC-98DD-5645-AB2C-39EA693873E7}"/>
          </ac:grpSpMkLst>
        </pc:grpChg>
        <pc:graphicFrameChg chg="add del mod">
          <ac:chgData name="Raju Rimal" userId="512e7f14-ebff-448c-bf59-1202fd5f99f9" providerId="ADAL" clId="{780BF38F-6336-8F4E-A3AB-CD3034481B3D}" dt="2021-10-27T15:35:13.614" v="5777" actId="478"/>
          <ac:graphicFrameMkLst>
            <pc:docMk/>
            <pc:sldMk cId="3485330165" sldId="305"/>
            <ac:graphicFrameMk id="5" creationId="{B298A5D2-5DDA-A844-8358-6DAE5EC462AD}"/>
          </ac:graphicFrameMkLst>
        </pc:graphicFrameChg>
        <pc:picChg chg="add del">
          <ac:chgData name="Raju Rimal" userId="512e7f14-ebff-448c-bf59-1202fd5f99f9" providerId="ADAL" clId="{780BF38F-6336-8F4E-A3AB-CD3034481B3D}" dt="2021-10-27T15:16:48.487" v="5698" actId="478"/>
          <ac:picMkLst>
            <pc:docMk/>
            <pc:sldMk cId="3485330165" sldId="305"/>
            <ac:picMk id="4" creationId="{438B9B83-586D-8A4D-B0A3-F03653EA0DD4}"/>
          </ac:picMkLst>
        </pc:picChg>
        <pc:picChg chg="add mod">
          <ac:chgData name="Raju Rimal" userId="512e7f14-ebff-448c-bf59-1202fd5f99f9" providerId="ADAL" clId="{780BF38F-6336-8F4E-A3AB-CD3034481B3D}" dt="2021-10-27T15:38:53.016" v="5823" actId="164"/>
          <ac:picMkLst>
            <pc:docMk/>
            <pc:sldMk cId="3485330165" sldId="305"/>
            <ac:picMk id="8" creationId="{65D7BE4E-44A9-9949-A20E-3455A155B453}"/>
          </ac:picMkLst>
        </pc:picChg>
        <pc:picChg chg="del">
          <ac:chgData name="Raju Rimal" userId="512e7f14-ebff-448c-bf59-1202fd5f99f9" providerId="ADAL" clId="{780BF38F-6336-8F4E-A3AB-CD3034481B3D}" dt="2021-10-27T15:40:33.980" v="5918" actId="21"/>
          <ac:picMkLst>
            <pc:docMk/>
            <pc:sldMk cId="3485330165" sldId="305"/>
            <ac:picMk id="18" creationId="{20156108-0718-114B-AFC9-F21E213CF2A8}"/>
          </ac:picMkLst>
        </pc:picChg>
        <pc:picChg chg="del mod">
          <ac:chgData name="Raju Rimal" userId="512e7f14-ebff-448c-bf59-1202fd5f99f9" providerId="ADAL" clId="{780BF38F-6336-8F4E-A3AB-CD3034481B3D}" dt="2021-10-27T15:16:37.959" v="5696" actId="478"/>
          <ac:picMkLst>
            <pc:docMk/>
            <pc:sldMk cId="3485330165" sldId="305"/>
            <ac:picMk id="20" creationId="{3CF447D3-F233-8A4C-8DD5-2D3270173C80}"/>
          </ac:picMkLst>
        </pc:picChg>
        <pc:picChg chg="add mod">
          <ac:chgData name="Raju Rimal" userId="512e7f14-ebff-448c-bf59-1202fd5f99f9" providerId="ADAL" clId="{780BF38F-6336-8F4E-A3AB-CD3034481B3D}" dt="2021-10-27T15:44:46.863" v="5967" actId="1076"/>
          <ac:picMkLst>
            <pc:docMk/>
            <pc:sldMk cId="3485330165" sldId="305"/>
            <ac:picMk id="24" creationId="{48BF656E-EEE2-3E4D-944B-CC7D467A21F7}"/>
          </ac:picMkLst>
        </pc:picChg>
      </pc:sldChg>
      <pc:sldMasterChg chg="modTransition addSldLayout modSldLayout">
        <pc:chgData name="Raju Rimal" userId="512e7f14-ebff-448c-bf59-1202fd5f99f9" providerId="ADAL" clId="{780BF38F-6336-8F4E-A3AB-CD3034481B3D}" dt="2021-10-27T08:50:27.316" v="4692" actId="1076"/>
        <pc:sldMasterMkLst>
          <pc:docMk/>
          <pc:sldMasterMk cId="3392286848" sldId="2147483693"/>
        </pc:sldMasterMkLst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925459220" sldId="214748369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222053559" sldId="214748369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68963851" sldId="214748369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446592837" sldId="214748369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801993397" sldId="214748369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04195810" sldId="214748369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480729880" sldId="214748370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79056588" sldId="214748370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172626742" sldId="214748370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58685244" sldId="214748370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31471668" sldId="214748370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913903695" sldId="214748370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109212120" sldId="214748370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470715234" sldId="214748370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18459968" sldId="214748371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589110899" sldId="214748371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028994972" sldId="214748371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949986184" sldId="2147483713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586701570" sldId="214748371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70555430" sldId="214748371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491345052" sldId="214748371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134501834" sldId="214748371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375112130" sldId="2147483718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802942047" sldId="2147483719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256219934" sldId="2147483720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963172393" sldId="2147483721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12904754" sldId="2147483722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584989192" sldId="2147483723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1741092480" sldId="2147483724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86137917" sldId="2147483725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586140216" sldId="2147483726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3775688170" sldId="2147483727"/>
          </pc:sldLayoutMkLst>
        </pc:sldLayoutChg>
        <pc:sldLayoutChg chg="modTransition">
          <pc:chgData name="Raju Rimal" userId="512e7f14-ebff-448c-bf59-1202fd5f99f9" providerId="ADAL" clId="{780BF38F-6336-8F4E-A3AB-CD3034481B3D}" dt="2021-10-26T12:52:09.054" v="4323"/>
          <pc:sldLayoutMkLst>
            <pc:docMk/>
            <pc:sldMasterMk cId="3392286848" sldId="2147483693"/>
            <pc:sldLayoutMk cId="2957491695" sldId="2147483728"/>
          </pc:sldLayoutMkLst>
        </pc:sldLayoutChg>
        <pc:sldLayoutChg chg="addSp delSp modSp add mod modTransition">
          <pc:chgData name="Raju Rimal" userId="512e7f14-ebff-448c-bf59-1202fd5f99f9" providerId="ADAL" clId="{780BF38F-6336-8F4E-A3AB-CD3034481B3D}" dt="2021-10-27T08:50:27.316" v="4692" actId="1076"/>
          <pc:sldLayoutMkLst>
            <pc:docMk/>
            <pc:sldMasterMk cId="3392286848" sldId="2147483693"/>
            <pc:sldLayoutMk cId="2747402586" sldId="2147483729"/>
          </pc:sldLayoutMkLst>
          <pc:spChg chg="del mod">
            <ac:chgData name="Raju Rimal" userId="512e7f14-ebff-448c-bf59-1202fd5f99f9" providerId="ADAL" clId="{780BF38F-6336-8F4E-A3AB-CD3034481B3D}" dt="2021-10-27T08:48:47.213" v="4674" actId="478"/>
            <ac:spMkLst>
              <pc:docMk/>
              <pc:sldMasterMk cId="3392286848" sldId="2147483693"/>
              <pc:sldLayoutMk cId="2747402586" sldId="2147483729"/>
              <ac:spMk id="2" creationId="{00000000-0000-0000-0000-000000000000}"/>
            </ac:spMkLst>
          </pc:spChg>
          <pc:spChg chg="add del">
            <ac:chgData name="Raju Rimal" userId="512e7f14-ebff-448c-bf59-1202fd5f99f9" providerId="ADAL" clId="{780BF38F-6336-8F4E-A3AB-CD3034481B3D}" dt="2021-10-27T08:48:30.617" v="4670" actId="11529"/>
            <ac:spMkLst>
              <pc:docMk/>
              <pc:sldMasterMk cId="3392286848" sldId="2147483693"/>
              <pc:sldLayoutMk cId="2747402586" sldId="2147483729"/>
              <ac:spMk id="3" creationId="{F46446A7-1FF6-5543-8C28-BDC6F9C86AFD}"/>
            </ac:spMkLst>
          </pc:spChg>
          <pc:spChg chg="add del mod">
            <ac:chgData name="Raju Rimal" userId="512e7f14-ebff-448c-bf59-1202fd5f99f9" providerId="ADAL" clId="{780BF38F-6336-8F4E-A3AB-CD3034481B3D}" dt="2021-10-27T08:48:40.349" v="4672" actId="478"/>
            <ac:spMkLst>
              <pc:docMk/>
              <pc:sldMasterMk cId="3392286848" sldId="2147483693"/>
              <pc:sldLayoutMk cId="2747402586" sldId="2147483729"/>
              <ac:spMk id="11" creationId="{C3330742-AB76-E542-AA7B-FEBE20DFB1FB}"/>
            </ac:spMkLst>
          </pc:spChg>
          <pc:spChg chg="add del">
            <ac:chgData name="Raju Rimal" userId="512e7f14-ebff-448c-bf59-1202fd5f99f9" providerId="ADAL" clId="{780BF38F-6336-8F4E-A3AB-CD3034481B3D}" dt="2021-10-27T08:48:59.282" v="4675" actId="11529"/>
            <ac:spMkLst>
              <pc:docMk/>
              <pc:sldMasterMk cId="3392286848" sldId="2147483693"/>
              <pc:sldLayoutMk cId="2747402586" sldId="2147483729"/>
              <ac:spMk id="19" creationId="{46BD24DF-9E7B-8243-8FF9-25B08D8037D0}"/>
            </ac:spMkLst>
          </pc:spChg>
          <pc:spChg chg="add mod">
            <ac:chgData name="Raju Rimal" userId="512e7f14-ebff-448c-bf59-1202fd5f99f9" providerId="ADAL" clId="{780BF38F-6336-8F4E-A3AB-CD3034481B3D}" dt="2021-10-27T08:50:27.316" v="4692" actId="1076"/>
            <ac:spMkLst>
              <pc:docMk/>
              <pc:sldMasterMk cId="3392286848" sldId="2147483693"/>
              <pc:sldLayoutMk cId="2747402586" sldId="2147483729"/>
              <ac:spMk id="21" creationId="{C2B1F603-E7F4-BF40-ACE4-BED84C946FF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Hello!</a:t>
            </a:r>
            <a:r>
              <a:rPr lang="en-GB" baseline="0" noProof="0" dirty="0"/>
              <a:t> I am Raju. Currently working on the project «Prognosis factor of Melanoma in Norway» funded by research council of Norway.</a:t>
            </a:r>
          </a:p>
          <a:p>
            <a:r>
              <a:rPr lang="en-GB" baseline="0" noProof="0" dirty="0"/>
              <a:t>Before starting the presentation, I would like to talk a little on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1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3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6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</a:t>
            </a:r>
            <a:r>
              <a:rPr lang="en-GB" baseline="0" noProof="0" dirty="0"/>
              <a:t> this study, we like to investigates a long-term trend on tumour thickness, cancer incidence and mortality corresponding to T-categories, both overall and in important subgroups such as sex, age, anatomic sites.</a:t>
            </a:r>
          </a:p>
          <a:p>
            <a:r>
              <a:rPr lang="en-GB" baseline="0" noProof="0" dirty="0"/>
              <a:t>This study incorporates nation wide cases series over 40 year of period.</a:t>
            </a:r>
          </a:p>
          <a:p>
            <a:endParaRPr lang="en-GB" baseline="0" noProof="0" dirty="0"/>
          </a:p>
          <a:p>
            <a:r>
              <a:rPr lang="en-GB" baseline="0" noProof="0" dirty="0"/>
              <a:t>So, lets talk a little about the tumour, how they are used to staging the cancer.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</a:t>
            </a:r>
            <a:r>
              <a:rPr lang="en-GB" baseline="0" noProof="0" dirty="0"/>
              <a:t> this study, we like to investigates a long-term trend on tumour thickness, cancer incidence and mortality corresponding to T-categories, both overall and in important subgroups such as sex, age, anatomic sites.</a:t>
            </a:r>
          </a:p>
          <a:p>
            <a:r>
              <a:rPr lang="en-GB" baseline="0" noProof="0" dirty="0"/>
              <a:t>This study incorporates nation wide cases series over 40 year of period.</a:t>
            </a:r>
          </a:p>
          <a:p>
            <a:endParaRPr lang="en-GB" baseline="0" noProof="0" dirty="0"/>
          </a:p>
          <a:p>
            <a:r>
              <a:rPr lang="en-GB" baseline="0" noProof="0" dirty="0"/>
              <a:t>So, lets talk a little about the tumour, how they are used to staging the cancer.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Here is a timeline where Norway</a:t>
            </a:r>
            <a:r>
              <a:rPr lang="en-GB" baseline="0" noProof="0" dirty="0"/>
              <a:t> has started collected data on Melanoma.</a:t>
            </a:r>
          </a:p>
          <a:p>
            <a:r>
              <a:rPr lang="en-GB" baseline="0" noProof="0" dirty="0"/>
              <a:t>We have data on melanoma since 1953 which might be one of the longest time series data on melanoma in the world.</a:t>
            </a:r>
          </a:p>
          <a:p>
            <a:r>
              <a:rPr lang="en-GB" baseline="0" noProof="0" dirty="0"/>
              <a:t>Since 1980, CRN also started to collect data on tumour thickness, however those were on the paper archives which we have recently digitized.</a:t>
            </a:r>
          </a:p>
          <a:p>
            <a:r>
              <a:rPr lang="en-GB" baseline="0" noProof="0" dirty="0"/>
              <a:t>Until 2000, data on ulceration of tumour were not in good quality.</a:t>
            </a:r>
          </a:p>
          <a:p>
            <a:r>
              <a:rPr lang="en-GB" baseline="0" noProof="0" dirty="0"/>
              <a:t>However, in 2008, after Melanoma registry was established we have high quality data on different variables on melanoma.</a:t>
            </a:r>
          </a:p>
          <a:p>
            <a:endParaRPr lang="en-GB" baseline="0" noProof="0" dirty="0"/>
          </a:p>
          <a:p>
            <a:r>
              <a:rPr lang="en-GB" baseline="0" noProof="0" dirty="0"/>
              <a:t>These are some background, I like to dive into the aim of this study.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Here is some univariate</a:t>
            </a:r>
            <a:r>
              <a:rPr lang="en-GB" baseline="0" noProof="0" dirty="0"/>
              <a:t> summaries of different variables by Sex in different periods over the years.</a:t>
            </a:r>
          </a:p>
          <a:p>
            <a:r>
              <a:rPr lang="en-GB" baseline="0" noProof="0" dirty="0"/>
              <a:t>We can see the median age at diagnosis has increased from 56 to 63 in women and 59 to 67 in men from the period 1980-1999 to 2008-2019.</a:t>
            </a:r>
          </a:p>
          <a:p>
            <a:r>
              <a:rPr lang="en-GB" baseline="0" noProof="0" dirty="0"/>
              <a:t>Men were diagnosed in later age than women the age at which they were diagnosed has been increased in the recent years.</a:t>
            </a:r>
          </a:p>
          <a:p>
            <a:r>
              <a:rPr lang="en-GB" noProof="0" dirty="0"/>
              <a:t>Age</a:t>
            </a:r>
            <a:r>
              <a:rPr lang="en-GB" baseline="0" noProof="0" dirty="0"/>
              <a:t> group 40-84 covers more than 70% of the cases. We see that in women aged 60-84 the proportion has raised from 40 to 47 and in men this proportion raised from 46 to 60.</a:t>
            </a:r>
          </a:p>
          <a:p>
            <a:r>
              <a:rPr lang="en-GB" baseline="0" noProof="0" dirty="0"/>
              <a:t>Most cases are in Trunk for men and both trunk and lower limbs is common in women.</a:t>
            </a:r>
          </a:p>
          <a:p>
            <a:r>
              <a:rPr lang="en-GB" baseline="0" noProof="0" dirty="0"/>
              <a:t>The median tumour thickness has decreased over the years in both men and women.</a:t>
            </a:r>
          </a:p>
          <a:p>
            <a:r>
              <a:rPr lang="en-GB" baseline="0" noProof="0" dirty="0"/>
              <a:t>T1 is the most common cases in all period and has increased over the time.</a:t>
            </a:r>
          </a:p>
          <a:p>
            <a:endParaRPr lang="en-GB" baseline="0" noProof="0" dirty="0"/>
          </a:p>
          <a:p>
            <a:r>
              <a:rPr lang="en-GB" baseline="0" noProof="0" dirty="0"/>
              <a:t>Let us look as some of these proportion by T-stages.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2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6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These</a:t>
            </a:r>
            <a:r>
              <a:rPr lang="en-GB" baseline="0" noProof="0" dirty="0"/>
              <a:t> two plots has same underlying data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0.sv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7" name="Text Placeholder 10" descr="Logo university of oslo">
            <a:extLst>
              <a:ext uri="{FF2B5EF4-FFF2-40B4-BE49-F238E27FC236}">
                <a16:creationId xmlns:a16="http://schemas.microsoft.com/office/drawing/2014/main" id="{D507B65A-1446-438E-8EA0-9FE60E124E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88C350-F124-4154-A973-DDEFBC6E46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149F7A2-35A5-48A0-ADD9-71827D046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7A7B3C-D68C-4449-B852-7B677FBDD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344659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department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6317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06400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Point A</a:t>
            </a:r>
          </a:p>
          <a:p>
            <a:pPr lvl="0"/>
            <a:r>
              <a:rPr lang="nb-NO" dirty="0"/>
              <a:t>Point B</a:t>
            </a:r>
          </a:p>
          <a:p>
            <a:pPr lvl="0"/>
            <a:r>
              <a:rPr lang="nb-NO" dirty="0"/>
              <a:t>Point C</a:t>
            </a:r>
          </a:p>
          <a:p>
            <a:pPr lvl="0"/>
            <a:r>
              <a:rPr lang="nb-NO" dirty="0"/>
              <a:t>Point 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A1E855-477D-41E9-B0F8-7881ED26F5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7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6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695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5" y="4173200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3" y="416805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Point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E7C183-1D0F-4BA0-AFD5-92D8F4D092D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insert</a:t>
            </a:r>
            <a:r>
              <a:rPr lang="nb-NO" dirty="0"/>
              <a:t> – Picture –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device</a:t>
            </a:r>
            <a:r>
              <a:rPr lang="nb-NO" dirty="0"/>
              <a:t>– to </a:t>
            </a:r>
            <a:r>
              <a:rPr lang="nb-NO" dirty="0" err="1"/>
              <a:t>add</a:t>
            </a:r>
            <a:r>
              <a:rPr lang="nb-NO" dirty="0"/>
              <a:t> or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AB937A8A-0440-4FE6-AE50-0E37CD6CCD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38D53-9E40-4496-B5C8-0E242B7FF2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EC9E07-E46C-4C5E-8165-4D6A786011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 err="1"/>
              <a:t>Quote</a:t>
            </a:r>
            <a:endParaRPr lang="nb-NO" noProof="0" dirty="0"/>
          </a:p>
        </p:txBody>
      </p:sp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 shadeToTitle="1"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498335"/>
            <a:ext cx="9144000" cy="3852598"/>
          </a:xfrm>
        </p:spPr>
        <p:txBody>
          <a:bodyPr anchor="ctr"/>
          <a:lstStyle>
            <a:lvl1pPr algn="ctr">
              <a:lnSpc>
                <a:spcPct val="100000"/>
              </a:lnSpc>
              <a:defRPr lang="nb-NO" noProof="0" dirty="0"/>
            </a:lvl1pPr>
          </a:lstStyle>
          <a:p>
            <a:r>
              <a:rPr lang="nb-NO" noProof="0" dirty="0" err="1"/>
              <a:t>Quote</a:t>
            </a:r>
            <a:endParaRPr lang="nb-NO" noProof="0" dirty="0"/>
          </a:p>
        </p:txBody>
      </p:sp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109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_Center">
    <p:bg>
      <p:bgPr shadeToTitle="1"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B1F603-E7F4-BF40-ACE4-BED84C946FF7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7785" y="729000"/>
            <a:ext cx="8736429" cy="5400000"/>
          </a:xfr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7402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_Center">
    <p:bg>
      <p:bgPr shadeToTitle="1"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 descr="Logo university of oslo">
            <a:extLst>
              <a:ext uri="{FF2B5EF4-FFF2-40B4-BE49-F238E27FC236}">
                <a16:creationId xmlns:a16="http://schemas.microsoft.com/office/drawing/2014/main" id="{8BA44D8A-54F0-40B1-96F3-44DF956CC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B1F603-E7F4-BF40-ACE4-BED84C946FF7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7785" y="729000"/>
            <a:ext cx="8736429" cy="5400000"/>
          </a:xfr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740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box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7832A-C200-4F7E-AF3E-D40604841FC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8FA56-4D7C-4979-BB98-B74CBD5F52E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5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6E62222-11A6-40E7-BF69-7E8498A4100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0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1" name="Text Placeholder 10" descr="Logo university of oslo">
            <a:extLst>
              <a:ext uri="{FF2B5EF4-FFF2-40B4-BE49-F238E27FC236}">
                <a16:creationId xmlns:a16="http://schemas.microsoft.com/office/drawing/2014/main" id="{96999028-C41F-4383-938C-0AEE48CAE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5C047C-D021-4993-8BCA-6B52BE3A40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6D1AE6-D2B5-49B9-8C2A-EE3784123E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C45229-2034-4A47-89E1-3DAB700E96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3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6E62222-11A6-40E7-BF69-7E8498A4100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003336"/>
            <a:ext cx="5469088" cy="505526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7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096001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404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048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1944"/>
            <a:ext cx="5715831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096000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40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DADA3-5103-43E7-81AF-78BFB0D043F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8A5-7299-4154-B01A-CDF5B733275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439D-D17B-475A-8193-F8109FACE96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boxes with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59CDE-097F-4AD1-8202-1C8557143B7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0D35-1F56-48D2-95A5-1514CE438CB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F8EC-435C-4B71-B75E-816E331B740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C78E7-5B5A-4EE3-B029-42635C54C96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304F-BB43-4D12-B83D-02C5FD8197F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62047-812A-4356-A8E0-D0CA23D39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80474-3338-40C3-87FC-F73889A04CD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1102-D50C-4D40-87C3-107C3022CF1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39631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Photo </a:t>
            </a:r>
            <a:r>
              <a:rPr lang="nb-NO" dirty="0" err="1"/>
              <a:t>credit</a:t>
            </a:r>
            <a:r>
              <a:rPr lang="nb-NO" dirty="0"/>
              <a:t> / </a:t>
            </a:r>
            <a:r>
              <a:rPr lang="nb-NO" dirty="0" err="1"/>
              <a:t>Caption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DED8-733B-4015-A7CA-A05638F7AA3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8E388-3742-4614-842F-C221FF66F72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UiO Full Width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3" name="Text Placeholder 10" descr="Logo university of oslo">
            <a:extLst>
              <a:ext uri="{FF2B5EF4-FFF2-40B4-BE49-F238E27FC236}">
                <a16:creationId xmlns:a16="http://schemas.microsoft.com/office/drawing/2014/main" id="{855DB83D-7815-446A-9472-E7D6F3376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6EDC5-0DC0-49D7-8862-D897F60A38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E568436-D422-4A9F-A35E-6ECC932F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079B71B-2B27-4E24-9281-48B2C896AC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0DED61E-0C4F-472B-A28B-E496A1EE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22053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7477991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747798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89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42" y="1003335"/>
            <a:ext cx="747798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33842" y="1703168"/>
            <a:ext cx="7477991" cy="39580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4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161944"/>
            <a:ext cx="5469089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172200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0" y="0"/>
            <a:ext cx="6102351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88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089649" y="0"/>
            <a:ext cx="6102351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61944"/>
            <a:ext cx="5469089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Edit Master title style</a:t>
            </a:r>
            <a:endParaRPr lang="nb-NO" noProof="0" dirty="0"/>
          </a:p>
        </p:txBody>
      </p:sp>
      <p:sp>
        <p:nvSpPr>
          <p:cNvPr id="3" name="Text Placeholder 2" descr="Logo university of oslo">
            <a:extLst>
              <a:ext uri="{FF2B5EF4-FFF2-40B4-BE49-F238E27FC236}">
                <a16:creationId xmlns:a16="http://schemas.microsoft.com/office/drawing/2014/main" id="{0F362B01-572E-40F1-A00C-F460165626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81001" y="1003336"/>
            <a:ext cx="5469089" cy="505555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b-NO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91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3EEEF-D5D4-41E6-81E7-1D9E527B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1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UiO Full Width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2" name="Text Placeholder 10" descr="Logo university of oslo">
            <a:extLst>
              <a:ext uri="{FF2B5EF4-FFF2-40B4-BE49-F238E27FC236}">
                <a16:creationId xmlns:a16="http://schemas.microsoft.com/office/drawing/2014/main" id="{50D46AD3-A771-4DEF-954F-E12BC453A3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831492" cy="174230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120" t="-97139" r="-37750" b="-1044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 err="1"/>
              <a:t>Name</a:t>
            </a:r>
            <a:r>
              <a:rPr lang="nb-NO" noProof="0" dirty="0"/>
              <a:t> </a:t>
            </a:r>
            <a:r>
              <a:rPr lang="nb-NO" noProof="0" dirty="0" err="1"/>
              <a:t>Surname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63594" y="5468760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735491"/>
            <a:ext cx="399148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aculty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2797541-CC8A-4BF9-AD61-F95B5D424E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F9F285-7481-495A-B1F0-6CB04E7E3B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5D7F869-7DD8-42A9-BFA1-5DF06F572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2" name="Graphic 21" descr="UiO segl">
            <a:extLst>
              <a:ext uri="{FF2B5EF4-FFF2-40B4-BE49-F238E27FC236}">
                <a16:creationId xmlns:a16="http://schemas.microsoft.com/office/drawing/2014/main" id="{EC01DC75-D0B0-4B26-A9E0-4DA4332550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419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99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Faculty Highligh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7D8FAB-5135-4ED0-ACB7-2739C6B82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C5E1721-C410-49BE-9F3F-2480510974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AF0B331-B584-46FA-B290-ADD1C599DD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D579993-FE03-45A3-B1FB-C50D4B5D62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7A13BE6F-3781-43DF-AA89-B8DEEDEF9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072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Institute Colo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 dirty="0"/>
              <a:t>Choose faculty from the drop-down menu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b-NO" sz="450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department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050759A-54F8-4B19-AC2D-397DFB40B4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Surname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9C2EEB-4BAB-4FD9-8D75-49062C6600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 err="1"/>
              <a:t>Title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54445F3-3566-4B75-AA9E-13D05C02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Unit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Graphic 1" descr="UiO segl">
            <a:extLst>
              <a:ext uri="{FF2B5EF4-FFF2-40B4-BE49-F238E27FC236}">
                <a16:creationId xmlns:a16="http://schemas.microsoft.com/office/drawing/2014/main" id="{6161745A-C000-4B1A-BBF6-1904AA5E4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1717464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294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pic>
        <p:nvPicPr>
          <p:cNvPr id="5" name="Graphic 4" descr="Logo university of oslo">
            <a:extLst>
              <a:ext uri="{FF2B5EF4-FFF2-40B4-BE49-F238E27FC236}">
                <a16:creationId xmlns:a16="http://schemas.microsoft.com/office/drawing/2014/main" id="{FC22999A-40AC-4186-8730-BF6B9FCCF0E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81001" y="6280142"/>
            <a:ext cx="767518" cy="2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5" r:id="rId3"/>
    <p:sldLayoutId id="2147483694" r:id="rId4"/>
    <p:sldLayoutId id="2147483699" r:id="rId5"/>
    <p:sldLayoutId id="2147483698" r:id="rId6"/>
    <p:sldLayoutId id="2147483700" r:id="rId7"/>
    <p:sldLayoutId id="2147483720" r:id="rId8"/>
    <p:sldLayoutId id="2147483719" r:id="rId9"/>
    <p:sldLayoutId id="2147483721" r:id="rId10"/>
    <p:sldLayoutId id="2147483701" r:id="rId11"/>
    <p:sldLayoutId id="2147483702" r:id="rId12"/>
    <p:sldLayoutId id="2147483704" r:id="rId13"/>
    <p:sldLayoutId id="2147483706" r:id="rId14"/>
    <p:sldLayoutId id="2147483724" r:id="rId15"/>
    <p:sldLayoutId id="2147483729" r:id="rId16"/>
    <p:sldLayoutId id="2147483730" r:id="rId17"/>
    <p:sldLayoutId id="2147483716" r:id="rId18"/>
    <p:sldLayoutId id="2147483717" r:id="rId19"/>
    <p:sldLayoutId id="2147483725" r:id="rId20"/>
    <p:sldLayoutId id="2147483713" r:id="rId21"/>
    <p:sldLayoutId id="2147483726" r:id="rId22"/>
    <p:sldLayoutId id="2147483714" r:id="rId23"/>
    <p:sldLayoutId id="2147483709" r:id="rId24"/>
    <p:sldLayoutId id="2147483710" r:id="rId25"/>
    <p:sldLayoutId id="2147483711" r:id="rId26"/>
    <p:sldLayoutId id="2147483712" r:id="rId27"/>
    <p:sldLayoutId id="2147483707" r:id="rId28"/>
    <p:sldLayoutId id="2147483708" r:id="rId29"/>
    <p:sldLayoutId id="2147483723" r:id="rId30"/>
    <p:sldLayoutId id="2147483722" r:id="rId31"/>
    <p:sldLayoutId id="2147483715" r:id="rId32"/>
    <p:sldLayoutId id="2147483727" r:id="rId33"/>
    <p:sldLayoutId id="2147483728" r:id="rId34"/>
    <p:sldLayoutId id="2147483718" r:id="rId35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8.emf"/><Relationship Id="rId18" Type="http://schemas.openxmlformats.org/officeDocument/2006/relationships/image" Target="../media/image5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6.jpg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17" Type="http://schemas.openxmlformats.org/officeDocument/2006/relationships/image" Target="../media/image52.jpe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51.jpeg"/><Relationship Id="rId20" Type="http://schemas.openxmlformats.org/officeDocument/2006/relationships/image" Target="../media/image55.jpeg"/><Relationship Id="rId1" Type="http://schemas.openxmlformats.org/officeDocument/2006/relationships/tags" Target="../tags/tag11.xml"/><Relationship Id="rId6" Type="http://schemas.openxmlformats.org/officeDocument/2006/relationships/image" Target="../media/image41.emf"/><Relationship Id="rId11" Type="http://schemas.openxmlformats.org/officeDocument/2006/relationships/image" Target="../media/image46.tiff"/><Relationship Id="rId5" Type="http://schemas.openxmlformats.org/officeDocument/2006/relationships/image" Target="../media/image40.emf"/><Relationship Id="rId15" Type="http://schemas.openxmlformats.org/officeDocument/2006/relationships/image" Target="../media/image50.jpeg"/><Relationship Id="rId10" Type="http://schemas.openxmlformats.org/officeDocument/2006/relationships/image" Target="../media/image45.png"/><Relationship Id="rId19" Type="http://schemas.openxmlformats.org/officeDocument/2006/relationships/image" Target="../media/image54.jpeg"/><Relationship Id="rId4" Type="http://schemas.openxmlformats.org/officeDocument/2006/relationships/image" Target="../media/image39.png"/><Relationship Id="rId9" Type="http://schemas.openxmlformats.org/officeDocument/2006/relationships/image" Target="../media/image44.emf"/><Relationship Id="rId14" Type="http://schemas.openxmlformats.org/officeDocument/2006/relationships/image" Target="../media/image49.jpg"/><Relationship Id="rId22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reftregisteret.no/globalassets/cancer-in-norway/2019/cin_report.pdf" TargetMode="External"/><Relationship Id="rId3" Type="http://schemas.openxmlformats.org/officeDocument/2006/relationships/hyperlink" Target="https://doi.org/10.1002%2Fsim.3733" TargetMode="External"/><Relationship Id="rId7" Type="http://schemas.openxmlformats.org/officeDocument/2006/relationships/hyperlink" Target="https://doi.org/10.1002/ijc.2599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i.org/10.1002/ijc.32930" TargetMode="External"/><Relationship Id="rId5" Type="http://schemas.openxmlformats.org/officeDocument/2006/relationships/hyperlink" Target="https://doi.org/10.1890%2F0012-9615%282001%29071%5B0001%3APSEM%5D2.0.CO%3B2" TargetMode="External"/><Relationship Id="rId4" Type="http://schemas.openxmlformats.org/officeDocument/2006/relationships/hyperlink" Target="https://doi-org.ezproxy.uio.no/10.1111/anzs.12200" TargetMode="External"/><Relationship Id="rId9" Type="http://schemas.openxmlformats.org/officeDocument/2006/relationships/hyperlink" Target="https://doi.org/10.1002/ijc.2761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dv.15322" TargetMode="External"/><Relationship Id="rId7" Type="http://schemas.openxmlformats.org/officeDocument/2006/relationships/hyperlink" Target="https://doi.org/10.1016/j.jid.2016.01.03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i.org/t" TargetMode="External"/><Relationship Id="rId5" Type="http://schemas.openxmlformats.org/officeDocument/2006/relationships/hyperlink" Target="https://doi.org/10.2147/clep.S151246" TargetMode="External"/><Relationship Id="rId4" Type="http://schemas.openxmlformats.org/officeDocument/2006/relationships/hyperlink" Target="https://doi.org/10.1038/bjc.2012.25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noFill/>
        </p:spPr>
        <p:txBody>
          <a:bodyPr/>
          <a:lstStyle/>
          <a:p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0" b="6990"/>
          <a:stretch>
            <a:fillRect/>
          </a:stretch>
        </p:blipFill>
        <p:spPr>
          <a:xfrm>
            <a:off x="6858001" y="737713"/>
            <a:ext cx="4691062" cy="538257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Faculty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Medicine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5634" y="2158059"/>
            <a:ext cx="5078770" cy="1858987"/>
          </a:xfrm>
        </p:spPr>
        <p:txBody>
          <a:bodyPr>
            <a:noAutofit/>
          </a:bodyPr>
          <a:lstStyle/>
          <a:p>
            <a:r>
              <a:rPr lang="en-GB" sz="3900" dirty="0">
                <a:latin typeface="Arial"/>
                <a:ea typeface="Helvetica Neue" panose="02000503000000020004" pitchFamily="2" charset="0"/>
                <a:cs typeface="Arial"/>
              </a:rPr>
              <a:t>Long-term Trend on Tumour Thickness of Melanoma in Norway</a:t>
            </a:r>
            <a:endParaRPr lang="en-US" sz="3900" dirty="0">
              <a:latin typeface="Arial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79038" y="4280055"/>
            <a:ext cx="5080128" cy="226283"/>
          </a:xfrm>
        </p:spPr>
        <p:txBody>
          <a:bodyPr/>
          <a:lstStyle/>
          <a:p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Raju Rimal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83800" y="4546786"/>
            <a:ext cx="5075366" cy="22628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Post-doctoral researcher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3800" y="4813517"/>
            <a:ext cx="5075367" cy="226283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Oslo Centre for Biostatistics and Epidemiology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9038" y="5299086"/>
            <a:ext cx="5075367" cy="365125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 November 2021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3E836488-E4FD-0D4C-9060-0CC32886D56C}"/>
              </a:ext>
            </a:extLst>
          </p:cNvPr>
          <p:cNvSpPr txBox="1">
            <a:spLocks/>
          </p:cNvSpPr>
          <p:nvPr/>
        </p:nvSpPr>
        <p:spPr>
          <a:xfrm>
            <a:off x="375634" y="1752486"/>
            <a:ext cx="507536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228600" rtl="0" eaLnBrk="1" latinLnBrk="0" hangingPunct="1"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NOFE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347985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4400" dirty="0">
                <a:latin typeface="American Typewriter" panose="02090604020004020304" pitchFamily="18" charset="77"/>
              </a:rPr>
              <a:t>Age-adjusted Incidence Rate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CE3AB1-F0B1-4D43-AE56-0E109DA5F0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914002"/>
            <a:ext cx="7477991" cy="494749"/>
          </a:xfrm>
        </p:spPr>
        <p:txBody>
          <a:bodyPr/>
          <a:lstStyle/>
          <a:p>
            <a:r>
              <a:rPr lang="en-NO" sz="2000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By sex, anatomic site and T category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men, trunk </a:t>
            </a: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the highest incidence.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women, both trunk and lower-limbs</a:t>
            </a: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have the highest incidence.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Head and neck</a:t>
            </a: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has lower incidence compared to the other sites but incidence is </a:t>
            </a:r>
            <a:r>
              <a:rPr lang="en-GB" sz="19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increasing in all T categories</a:t>
            </a: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Courier New" panose="020B0604020202020204" pitchFamily="34" charset="0"/>
              <a:buChar char="o"/>
            </a:pP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T1 and T2 cases have increasing trend in all sites.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Courier New" panose="020B0604020202020204" pitchFamily="34" charset="0"/>
              <a:buChar char="o"/>
            </a:pPr>
            <a:r>
              <a:rPr lang="en-GB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T3 varies between sites, while T4 is more stable or increasing.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FF6FFE9-BF1F-174A-BB44-05D25E5207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" b="206"/>
          <a:stretch/>
        </p:blipFill>
        <p:spPr>
          <a:xfrm>
            <a:off x="380170" y="1710901"/>
            <a:ext cx="7477989" cy="3958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F5D712-A1DF-9C47-B995-5340B74CFC44}"/>
              </a:ext>
            </a:extLst>
          </p:cNvPr>
          <p:cNvSpPr/>
          <p:nvPr/>
        </p:nvSpPr>
        <p:spPr>
          <a:xfrm>
            <a:off x="4057043" y="3249931"/>
            <a:ext cx="1975580" cy="1913382"/>
          </a:xfrm>
          <a:custGeom>
            <a:avLst/>
            <a:gdLst>
              <a:gd name="connsiteX0" fmla="*/ 0 w 1975580"/>
              <a:gd name="connsiteY0" fmla="*/ 0 h 1913382"/>
              <a:gd name="connsiteX1" fmla="*/ 1975580 w 1975580"/>
              <a:gd name="connsiteY1" fmla="*/ 0 h 1913382"/>
              <a:gd name="connsiteX2" fmla="*/ 1975580 w 1975580"/>
              <a:gd name="connsiteY2" fmla="*/ 1913382 h 1913382"/>
              <a:gd name="connsiteX3" fmla="*/ 0 w 1975580"/>
              <a:gd name="connsiteY3" fmla="*/ 1913382 h 1913382"/>
              <a:gd name="connsiteX4" fmla="*/ 0 w 1975580"/>
              <a:gd name="connsiteY4" fmla="*/ 0 h 191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580" h="1913382" extrusionOk="0">
                <a:moveTo>
                  <a:pt x="0" y="0"/>
                </a:moveTo>
                <a:cubicBezTo>
                  <a:pt x="580882" y="118645"/>
                  <a:pt x="1331034" y="116012"/>
                  <a:pt x="1975580" y="0"/>
                </a:cubicBezTo>
                <a:cubicBezTo>
                  <a:pt x="1842698" y="572206"/>
                  <a:pt x="2060531" y="1110642"/>
                  <a:pt x="1975580" y="1913382"/>
                </a:cubicBezTo>
                <a:cubicBezTo>
                  <a:pt x="1389247" y="2047982"/>
                  <a:pt x="868337" y="1756186"/>
                  <a:pt x="0" y="1913382"/>
                </a:cubicBezTo>
                <a:cubicBezTo>
                  <a:pt x="-20187" y="1077418"/>
                  <a:pt x="-152480" y="47438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BCC97-BD84-2C45-B8CF-2A358019AE07}"/>
              </a:ext>
            </a:extLst>
          </p:cNvPr>
          <p:cNvSpPr/>
          <p:nvPr/>
        </p:nvSpPr>
        <p:spPr>
          <a:xfrm>
            <a:off x="4072128" y="1694688"/>
            <a:ext cx="3726428" cy="1707131"/>
          </a:xfrm>
          <a:custGeom>
            <a:avLst/>
            <a:gdLst>
              <a:gd name="connsiteX0" fmla="*/ 0 w 3726428"/>
              <a:gd name="connsiteY0" fmla="*/ 0 h 1707131"/>
              <a:gd name="connsiteX1" fmla="*/ 583807 w 3726428"/>
              <a:gd name="connsiteY1" fmla="*/ 0 h 1707131"/>
              <a:gd name="connsiteX2" fmla="*/ 1093086 w 3726428"/>
              <a:gd name="connsiteY2" fmla="*/ 0 h 1707131"/>
              <a:gd name="connsiteX3" fmla="*/ 1788685 w 3726428"/>
              <a:gd name="connsiteY3" fmla="*/ 0 h 1707131"/>
              <a:gd name="connsiteX4" fmla="*/ 2372492 w 3726428"/>
              <a:gd name="connsiteY4" fmla="*/ 0 h 1707131"/>
              <a:gd name="connsiteX5" fmla="*/ 2956300 w 3726428"/>
              <a:gd name="connsiteY5" fmla="*/ 0 h 1707131"/>
              <a:gd name="connsiteX6" fmla="*/ 3726428 w 3726428"/>
              <a:gd name="connsiteY6" fmla="*/ 0 h 1707131"/>
              <a:gd name="connsiteX7" fmla="*/ 3726428 w 3726428"/>
              <a:gd name="connsiteY7" fmla="*/ 534901 h 1707131"/>
              <a:gd name="connsiteX8" fmla="*/ 3726428 w 3726428"/>
              <a:gd name="connsiteY8" fmla="*/ 1103945 h 1707131"/>
              <a:gd name="connsiteX9" fmla="*/ 3726428 w 3726428"/>
              <a:gd name="connsiteY9" fmla="*/ 1707131 h 1707131"/>
              <a:gd name="connsiteX10" fmla="*/ 3179885 w 3726428"/>
              <a:gd name="connsiteY10" fmla="*/ 1707131 h 1707131"/>
              <a:gd name="connsiteX11" fmla="*/ 2558814 w 3726428"/>
              <a:gd name="connsiteY11" fmla="*/ 1707131 h 1707131"/>
              <a:gd name="connsiteX12" fmla="*/ 1975007 w 3726428"/>
              <a:gd name="connsiteY12" fmla="*/ 1707131 h 1707131"/>
              <a:gd name="connsiteX13" fmla="*/ 1279407 w 3726428"/>
              <a:gd name="connsiteY13" fmla="*/ 1707131 h 1707131"/>
              <a:gd name="connsiteX14" fmla="*/ 583807 w 3726428"/>
              <a:gd name="connsiteY14" fmla="*/ 1707131 h 1707131"/>
              <a:gd name="connsiteX15" fmla="*/ 0 w 3726428"/>
              <a:gd name="connsiteY15" fmla="*/ 1707131 h 1707131"/>
              <a:gd name="connsiteX16" fmla="*/ 0 w 3726428"/>
              <a:gd name="connsiteY16" fmla="*/ 1138087 h 1707131"/>
              <a:gd name="connsiteX17" fmla="*/ 0 w 3726428"/>
              <a:gd name="connsiteY17" fmla="*/ 586115 h 1707131"/>
              <a:gd name="connsiteX18" fmla="*/ 0 w 3726428"/>
              <a:gd name="connsiteY18" fmla="*/ 0 h 17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26428" h="1707131" extrusionOk="0">
                <a:moveTo>
                  <a:pt x="0" y="0"/>
                </a:moveTo>
                <a:cubicBezTo>
                  <a:pt x="145962" y="-1515"/>
                  <a:pt x="315672" y="13941"/>
                  <a:pt x="583807" y="0"/>
                </a:cubicBezTo>
                <a:cubicBezTo>
                  <a:pt x="851942" y="-13941"/>
                  <a:pt x="862524" y="-8245"/>
                  <a:pt x="1093086" y="0"/>
                </a:cubicBezTo>
                <a:cubicBezTo>
                  <a:pt x="1323648" y="8245"/>
                  <a:pt x="1483351" y="-14838"/>
                  <a:pt x="1788685" y="0"/>
                </a:cubicBezTo>
                <a:cubicBezTo>
                  <a:pt x="2094019" y="14838"/>
                  <a:pt x="2115599" y="-23045"/>
                  <a:pt x="2372492" y="0"/>
                </a:cubicBezTo>
                <a:cubicBezTo>
                  <a:pt x="2629385" y="23045"/>
                  <a:pt x="2780751" y="-8613"/>
                  <a:pt x="2956300" y="0"/>
                </a:cubicBezTo>
                <a:cubicBezTo>
                  <a:pt x="3131849" y="8613"/>
                  <a:pt x="3386850" y="29118"/>
                  <a:pt x="3726428" y="0"/>
                </a:cubicBezTo>
                <a:cubicBezTo>
                  <a:pt x="3743190" y="202057"/>
                  <a:pt x="3711023" y="294910"/>
                  <a:pt x="3726428" y="534901"/>
                </a:cubicBezTo>
                <a:cubicBezTo>
                  <a:pt x="3741833" y="774892"/>
                  <a:pt x="3725254" y="939997"/>
                  <a:pt x="3726428" y="1103945"/>
                </a:cubicBezTo>
                <a:cubicBezTo>
                  <a:pt x="3727602" y="1267893"/>
                  <a:pt x="3748348" y="1545383"/>
                  <a:pt x="3726428" y="1707131"/>
                </a:cubicBezTo>
                <a:cubicBezTo>
                  <a:pt x="3503282" y="1681521"/>
                  <a:pt x="3391945" y="1709731"/>
                  <a:pt x="3179885" y="1707131"/>
                </a:cubicBezTo>
                <a:cubicBezTo>
                  <a:pt x="2967825" y="1704531"/>
                  <a:pt x="2813353" y="1693756"/>
                  <a:pt x="2558814" y="1707131"/>
                </a:cubicBezTo>
                <a:cubicBezTo>
                  <a:pt x="2304275" y="1720506"/>
                  <a:pt x="2204117" y="1703323"/>
                  <a:pt x="1975007" y="1707131"/>
                </a:cubicBezTo>
                <a:cubicBezTo>
                  <a:pt x="1745897" y="1710939"/>
                  <a:pt x="1480460" y="1707107"/>
                  <a:pt x="1279407" y="1707131"/>
                </a:cubicBezTo>
                <a:cubicBezTo>
                  <a:pt x="1078354" y="1707155"/>
                  <a:pt x="897876" y="1740390"/>
                  <a:pt x="583807" y="1707131"/>
                </a:cubicBezTo>
                <a:cubicBezTo>
                  <a:pt x="269738" y="1673872"/>
                  <a:pt x="277725" y="1703784"/>
                  <a:pt x="0" y="1707131"/>
                </a:cubicBezTo>
                <a:cubicBezTo>
                  <a:pt x="-22925" y="1432731"/>
                  <a:pt x="-11839" y="1315108"/>
                  <a:pt x="0" y="1138087"/>
                </a:cubicBezTo>
                <a:cubicBezTo>
                  <a:pt x="11839" y="961066"/>
                  <a:pt x="-24623" y="828214"/>
                  <a:pt x="0" y="586115"/>
                </a:cubicBezTo>
                <a:cubicBezTo>
                  <a:pt x="24623" y="344016"/>
                  <a:pt x="21100" y="28138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9B374-14C7-2848-9802-9A1BD1F6A53B}"/>
              </a:ext>
            </a:extLst>
          </p:cNvPr>
          <p:cNvGrpSpPr/>
          <p:nvPr/>
        </p:nvGrpSpPr>
        <p:grpSpPr>
          <a:xfrm>
            <a:off x="3934420" y="2943516"/>
            <a:ext cx="3758267" cy="1799350"/>
            <a:chOff x="3957091" y="3034200"/>
            <a:chExt cx="3758267" cy="1799350"/>
          </a:xfrm>
        </p:grpSpPr>
        <p:pic>
          <p:nvPicPr>
            <p:cNvPr id="29" name="Graphic 28" descr="Arrow: Straight with solid fill">
              <a:extLst>
                <a:ext uri="{FF2B5EF4-FFF2-40B4-BE49-F238E27FC236}">
                  <a16:creationId xmlns:a16="http://schemas.microsoft.com/office/drawing/2014/main" id="{48FAF0A2-0052-FC43-BAEA-65FCCF81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3914596" y="4614191"/>
              <a:ext cx="261854" cy="176864"/>
            </a:xfrm>
            <a:prstGeom prst="rect">
              <a:avLst/>
            </a:prstGeom>
          </p:spPr>
        </p:pic>
        <p:pic>
          <p:nvPicPr>
            <p:cNvPr id="31" name="Graphic 30" descr="Arrow: Straight with solid fill">
              <a:extLst>
                <a:ext uri="{FF2B5EF4-FFF2-40B4-BE49-F238E27FC236}">
                  <a16:creationId xmlns:a16="http://schemas.microsoft.com/office/drawing/2014/main" id="{B2E4217D-63C7-AC4A-ABE1-D28C09FA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5705299" y="4614191"/>
              <a:ext cx="261854" cy="176864"/>
            </a:xfrm>
            <a:prstGeom prst="rect">
              <a:avLst/>
            </a:prstGeom>
          </p:spPr>
        </p:pic>
        <p:pic>
          <p:nvPicPr>
            <p:cNvPr id="32" name="Graphic 31" descr="Arrow: Straight with solid fill">
              <a:extLst>
                <a:ext uri="{FF2B5EF4-FFF2-40B4-BE49-F238E27FC236}">
                  <a16:creationId xmlns:a16="http://schemas.microsoft.com/office/drawing/2014/main" id="{ECC9DE8C-729A-6B4C-9E06-39EC988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7495999" y="4550692"/>
              <a:ext cx="261854" cy="176864"/>
            </a:xfrm>
            <a:prstGeom prst="rect">
              <a:avLst/>
            </a:prstGeom>
          </p:spPr>
        </p:pic>
        <p:pic>
          <p:nvPicPr>
            <p:cNvPr id="24" name="Graphic 23" descr="Arrow: Straight with solid fill">
              <a:extLst>
                <a:ext uri="{FF2B5EF4-FFF2-40B4-BE49-F238E27FC236}">
                  <a16:creationId xmlns:a16="http://schemas.microsoft.com/office/drawing/2014/main" id="{A680263E-E4F7-AD46-815B-84052B73C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3922266" y="3072832"/>
              <a:ext cx="238049" cy="160785"/>
            </a:xfrm>
            <a:prstGeom prst="rect">
              <a:avLst/>
            </a:prstGeom>
          </p:spPr>
        </p:pic>
        <p:pic>
          <p:nvPicPr>
            <p:cNvPr id="30" name="Graphic 29" descr="Arrow: Straight with solid fill">
              <a:extLst>
                <a:ext uri="{FF2B5EF4-FFF2-40B4-BE49-F238E27FC236}">
                  <a16:creationId xmlns:a16="http://schemas.microsoft.com/office/drawing/2014/main" id="{832A07C8-DE3F-FE43-8E18-AACE3FDE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5705299" y="3124059"/>
              <a:ext cx="261854" cy="176864"/>
            </a:xfrm>
            <a:prstGeom prst="rect">
              <a:avLst/>
            </a:prstGeom>
          </p:spPr>
        </p:pic>
        <p:pic>
          <p:nvPicPr>
            <p:cNvPr id="33" name="Graphic 32" descr="Arrow: Straight with solid fill">
              <a:extLst>
                <a:ext uri="{FF2B5EF4-FFF2-40B4-BE49-F238E27FC236}">
                  <a16:creationId xmlns:a16="http://schemas.microsoft.com/office/drawing/2014/main" id="{1044B5D3-8E43-9647-9B50-58EDD2F5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16200000">
              <a:off x="7495999" y="3094426"/>
              <a:ext cx="261854" cy="17686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B53001-7986-B743-BDF6-6388EC55D5B9}"/>
              </a:ext>
            </a:extLst>
          </p:cNvPr>
          <p:cNvGrpSpPr/>
          <p:nvPr/>
        </p:nvGrpSpPr>
        <p:grpSpPr>
          <a:xfrm>
            <a:off x="3934276" y="1966281"/>
            <a:ext cx="3806274" cy="2642109"/>
            <a:chOff x="3934276" y="1966281"/>
            <a:chExt cx="3806274" cy="2642109"/>
          </a:xfrm>
        </p:grpSpPr>
        <p:pic>
          <p:nvPicPr>
            <p:cNvPr id="17" name="Graphic 16" descr="Arrow: Straight with solid fill">
              <a:extLst>
                <a:ext uri="{FF2B5EF4-FFF2-40B4-BE49-F238E27FC236}">
                  <a16:creationId xmlns:a16="http://schemas.microsoft.com/office/drawing/2014/main" id="{0CCD6F7A-733F-E448-866B-501E5137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3938509" y="2673417"/>
              <a:ext cx="216408" cy="216408"/>
            </a:xfrm>
            <a:prstGeom prst="rect">
              <a:avLst/>
            </a:prstGeom>
          </p:spPr>
        </p:pic>
        <p:pic>
          <p:nvPicPr>
            <p:cNvPr id="18" name="Graphic 17" descr="Arrow: Straight with solid fill">
              <a:extLst>
                <a:ext uri="{FF2B5EF4-FFF2-40B4-BE49-F238E27FC236}">
                  <a16:creationId xmlns:a16="http://schemas.microsoft.com/office/drawing/2014/main" id="{FBD7B22C-DCE1-FB4E-B78A-6E0B629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3938509" y="1966281"/>
              <a:ext cx="216408" cy="216408"/>
            </a:xfrm>
            <a:prstGeom prst="rect">
              <a:avLst/>
            </a:prstGeom>
          </p:spPr>
        </p:pic>
        <p:pic>
          <p:nvPicPr>
            <p:cNvPr id="34" name="Graphic 33" descr="Arrow: Straight with solid fill">
              <a:extLst>
                <a:ext uri="{FF2B5EF4-FFF2-40B4-BE49-F238E27FC236}">
                  <a16:creationId xmlns:a16="http://schemas.microsoft.com/office/drawing/2014/main" id="{8A1BE795-AE28-CA4F-908D-3F885F28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5733442" y="2046715"/>
              <a:ext cx="216408" cy="216408"/>
            </a:xfrm>
            <a:prstGeom prst="rect">
              <a:avLst/>
            </a:prstGeom>
          </p:spPr>
        </p:pic>
        <p:pic>
          <p:nvPicPr>
            <p:cNvPr id="35" name="Graphic 34" descr="Arrow: Straight with solid fill">
              <a:extLst>
                <a:ext uri="{FF2B5EF4-FFF2-40B4-BE49-F238E27FC236}">
                  <a16:creationId xmlns:a16="http://schemas.microsoft.com/office/drawing/2014/main" id="{948A0D69-C4C9-5A4F-A27E-67811572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5733442" y="2889148"/>
              <a:ext cx="216408" cy="216408"/>
            </a:xfrm>
            <a:prstGeom prst="rect">
              <a:avLst/>
            </a:prstGeom>
          </p:spPr>
        </p:pic>
        <p:pic>
          <p:nvPicPr>
            <p:cNvPr id="36" name="Graphic 35" descr="Arrow: Straight with solid fill">
              <a:extLst>
                <a:ext uri="{FF2B5EF4-FFF2-40B4-BE49-F238E27FC236}">
                  <a16:creationId xmlns:a16="http://schemas.microsoft.com/office/drawing/2014/main" id="{94491925-4D6D-CD4D-BA2B-2FEEF857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7524142" y="2046715"/>
              <a:ext cx="216408" cy="216408"/>
            </a:xfrm>
            <a:prstGeom prst="rect">
              <a:avLst/>
            </a:prstGeom>
          </p:spPr>
        </p:pic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03501A09-C2CC-AE46-8B5A-37B5BFDB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7524142" y="2800249"/>
              <a:ext cx="216408" cy="216408"/>
            </a:xfrm>
            <a:prstGeom prst="rect">
              <a:avLst/>
            </a:prstGeom>
          </p:spPr>
        </p:pic>
        <p:pic>
          <p:nvPicPr>
            <p:cNvPr id="38" name="Graphic 37" descr="Arrow: Straight with solid fill">
              <a:extLst>
                <a:ext uri="{FF2B5EF4-FFF2-40B4-BE49-F238E27FC236}">
                  <a16:creationId xmlns:a16="http://schemas.microsoft.com/office/drawing/2014/main" id="{DEDAD5A3-2B3A-EC4C-B258-F2A95A2C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7524142" y="3731582"/>
              <a:ext cx="216408" cy="216408"/>
            </a:xfrm>
            <a:prstGeom prst="rect">
              <a:avLst/>
            </a:prstGeom>
          </p:spPr>
        </p:pic>
        <p:pic>
          <p:nvPicPr>
            <p:cNvPr id="39" name="Graphic 38" descr="Arrow: Straight with solid fill">
              <a:extLst>
                <a:ext uri="{FF2B5EF4-FFF2-40B4-BE49-F238E27FC236}">
                  <a16:creationId xmlns:a16="http://schemas.microsoft.com/office/drawing/2014/main" id="{4FF5ADB9-DB20-7B40-A764-63E8A45A4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7524142" y="4264982"/>
              <a:ext cx="216408" cy="216408"/>
            </a:xfrm>
            <a:prstGeom prst="rect">
              <a:avLst/>
            </a:prstGeom>
          </p:spPr>
        </p:pic>
        <p:pic>
          <p:nvPicPr>
            <p:cNvPr id="40" name="Graphic 39" descr="Arrow: Straight with solid fill">
              <a:extLst>
                <a:ext uri="{FF2B5EF4-FFF2-40B4-BE49-F238E27FC236}">
                  <a16:creationId xmlns:a16="http://schemas.microsoft.com/office/drawing/2014/main" id="{F3D6D4B0-C2FF-B445-8B2F-7A0F07F7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3934276" y="3773916"/>
              <a:ext cx="216408" cy="216408"/>
            </a:xfrm>
            <a:prstGeom prst="rect">
              <a:avLst/>
            </a:prstGeom>
          </p:spPr>
        </p:pic>
        <p:pic>
          <p:nvPicPr>
            <p:cNvPr id="41" name="Graphic 40" descr="Arrow: Straight with solid fill">
              <a:extLst>
                <a:ext uri="{FF2B5EF4-FFF2-40B4-BE49-F238E27FC236}">
                  <a16:creationId xmlns:a16="http://schemas.microsoft.com/office/drawing/2014/main" id="{0088E247-D87F-0643-ACF5-DADD6965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5729208" y="4349649"/>
              <a:ext cx="216408" cy="216408"/>
            </a:xfrm>
            <a:prstGeom prst="rect">
              <a:avLst/>
            </a:prstGeom>
          </p:spPr>
        </p:pic>
        <p:pic>
          <p:nvPicPr>
            <p:cNvPr id="42" name="Graphic 41" descr="Arrow: Straight with solid fill">
              <a:extLst>
                <a:ext uri="{FF2B5EF4-FFF2-40B4-BE49-F238E27FC236}">
                  <a16:creationId xmlns:a16="http://schemas.microsoft.com/office/drawing/2014/main" id="{96DBD4E7-1A26-9B42-A0C1-024FF1922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3934276" y="4391982"/>
              <a:ext cx="216408" cy="216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C61AA-78E2-E64F-B5F4-D17A7BADC6CD}"/>
              </a:ext>
            </a:extLst>
          </p:cNvPr>
          <p:cNvGrpSpPr/>
          <p:nvPr/>
        </p:nvGrpSpPr>
        <p:grpSpPr>
          <a:xfrm>
            <a:off x="2262109" y="2084814"/>
            <a:ext cx="216408" cy="1028717"/>
            <a:chOff x="2262109" y="2084814"/>
            <a:chExt cx="216408" cy="1028717"/>
          </a:xfrm>
        </p:grpSpPr>
        <p:pic>
          <p:nvPicPr>
            <p:cNvPr id="43" name="Graphic 42" descr="Arrow: Straight with solid fill">
              <a:extLst>
                <a:ext uri="{FF2B5EF4-FFF2-40B4-BE49-F238E27FC236}">
                  <a16:creationId xmlns:a16="http://schemas.microsoft.com/office/drawing/2014/main" id="{F92B9B6C-D976-C84A-87E3-79BA9FB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2262109" y="2084814"/>
              <a:ext cx="216408" cy="216408"/>
            </a:xfrm>
            <a:prstGeom prst="rect">
              <a:avLst/>
            </a:prstGeom>
          </p:spPr>
        </p:pic>
        <p:pic>
          <p:nvPicPr>
            <p:cNvPr id="45" name="Graphic 44" descr="Arrow: Straight with solid fill">
              <a:extLst>
                <a:ext uri="{FF2B5EF4-FFF2-40B4-BE49-F238E27FC236}">
                  <a16:creationId xmlns:a16="http://schemas.microsoft.com/office/drawing/2014/main" id="{2C74BE99-8ADD-744B-8BC4-6398FCBA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2191403" y="2826418"/>
              <a:ext cx="357819" cy="2164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1AC85D-DD05-D84E-A477-EE1B4A164CFA}"/>
              </a:ext>
            </a:extLst>
          </p:cNvPr>
          <p:cNvGrpSpPr/>
          <p:nvPr/>
        </p:nvGrpSpPr>
        <p:grpSpPr>
          <a:xfrm>
            <a:off x="2262109" y="3748514"/>
            <a:ext cx="216408" cy="927118"/>
            <a:chOff x="2262109" y="3748514"/>
            <a:chExt cx="216408" cy="927118"/>
          </a:xfrm>
        </p:grpSpPr>
        <p:pic>
          <p:nvPicPr>
            <p:cNvPr id="44" name="Graphic 43" descr="Arrow: Straight with solid fill">
              <a:extLst>
                <a:ext uri="{FF2B5EF4-FFF2-40B4-BE49-F238E27FC236}">
                  <a16:creationId xmlns:a16="http://schemas.microsoft.com/office/drawing/2014/main" id="{1DBE6400-D0B4-2440-8A1D-1FDB7BC1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2262109" y="3748514"/>
              <a:ext cx="216408" cy="216408"/>
            </a:xfrm>
            <a:prstGeom prst="rect">
              <a:avLst/>
            </a:prstGeom>
          </p:spPr>
        </p:pic>
        <p:pic>
          <p:nvPicPr>
            <p:cNvPr id="46" name="Graphic 45" descr="Arrow: Straight with solid fill">
              <a:extLst>
                <a:ext uri="{FF2B5EF4-FFF2-40B4-BE49-F238E27FC236}">
                  <a16:creationId xmlns:a16="http://schemas.microsoft.com/office/drawing/2014/main" id="{5A95E67B-FD82-E148-93F2-518FAA5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5400000">
              <a:off x="2191403" y="4388519"/>
              <a:ext cx="357819" cy="216408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F46E2C8-EDC5-7942-BAED-3A8458550DFA}"/>
              </a:ext>
            </a:extLst>
          </p:cNvPr>
          <p:cNvSpPr/>
          <p:nvPr/>
        </p:nvSpPr>
        <p:spPr>
          <a:xfrm>
            <a:off x="701724" y="1942566"/>
            <a:ext cx="216408" cy="2969500"/>
          </a:xfrm>
          <a:custGeom>
            <a:avLst/>
            <a:gdLst>
              <a:gd name="connsiteX0" fmla="*/ 0 w 216408"/>
              <a:gd name="connsiteY0" fmla="*/ 0 h 2969500"/>
              <a:gd name="connsiteX1" fmla="*/ 216408 w 216408"/>
              <a:gd name="connsiteY1" fmla="*/ 0 h 2969500"/>
              <a:gd name="connsiteX2" fmla="*/ 216408 w 216408"/>
              <a:gd name="connsiteY2" fmla="*/ 2969500 h 2969500"/>
              <a:gd name="connsiteX3" fmla="*/ 0 w 216408"/>
              <a:gd name="connsiteY3" fmla="*/ 2969500 h 2969500"/>
              <a:gd name="connsiteX4" fmla="*/ 0 w 216408"/>
              <a:gd name="connsiteY4" fmla="*/ 0 h 2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08" h="2969500" extrusionOk="0">
                <a:moveTo>
                  <a:pt x="0" y="0"/>
                </a:moveTo>
                <a:cubicBezTo>
                  <a:pt x="89062" y="11532"/>
                  <a:pt x="114598" y="5870"/>
                  <a:pt x="216408" y="0"/>
                </a:cubicBezTo>
                <a:cubicBezTo>
                  <a:pt x="83526" y="557212"/>
                  <a:pt x="301359" y="2412399"/>
                  <a:pt x="216408" y="2969500"/>
                </a:cubicBezTo>
                <a:cubicBezTo>
                  <a:pt x="143272" y="2987955"/>
                  <a:pt x="22579" y="2955201"/>
                  <a:pt x="0" y="2969500"/>
                </a:cubicBezTo>
                <a:cubicBezTo>
                  <a:pt x="-20187" y="1853157"/>
                  <a:pt x="-152480" y="130148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8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  <p:bldP spid="9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CE3AB1-F0B1-4D43-AE56-0E109DA5F0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915398"/>
            <a:ext cx="7477991" cy="658511"/>
          </a:xfrm>
        </p:spPr>
        <p:txBody>
          <a:bodyPr/>
          <a:lstStyle/>
          <a:p>
            <a:r>
              <a:rPr lang="en-NO" sz="2000" dirty="0">
                <a:latin typeface="American Typewriter" panose="020906040200040203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By sex, histopathological subtype and T category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4400" dirty="0">
                <a:latin typeface="American Typewriter" panose="02090604020004020304" pitchFamily="18" charset="77"/>
              </a:rPr>
              <a:t>Age adjusted Incidence Rate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Superficial Spreading Melanoma </a:t>
            </a:r>
            <a:r>
              <a:rPr lang="en-GB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(SSM) has highest ASIR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than Nodular Melanoma (NM).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T1 cases are common in SSM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has high and increasing trend.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Thicker cases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(T3 and T4) are </a:t>
            </a:r>
            <a:r>
              <a:rPr lang="en-GB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observed mostly in NM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T4 has increasing trend in the recent years.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Plateau observed in T1 is found in SSM cases but the </a:t>
            </a:r>
            <a:r>
              <a:rPr lang="en-GB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plateau has steady increase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after its start.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NM, a plateau in ASIR is observed in T3 and T4 but in a different period than the overall plateau.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FF6FFE9-BF1F-174A-BB44-05D25E5207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" b="206"/>
          <a:stretch/>
        </p:blipFill>
        <p:spPr>
          <a:xfrm>
            <a:off x="380170" y="1710901"/>
            <a:ext cx="7477989" cy="3958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32157-9A19-C44A-9777-77EFC5158751}"/>
              </a:ext>
            </a:extLst>
          </p:cNvPr>
          <p:cNvSpPr/>
          <p:nvPr/>
        </p:nvSpPr>
        <p:spPr>
          <a:xfrm>
            <a:off x="749808" y="1914144"/>
            <a:ext cx="201168" cy="2828544"/>
          </a:xfrm>
          <a:custGeom>
            <a:avLst/>
            <a:gdLst>
              <a:gd name="connsiteX0" fmla="*/ 0 w 201168"/>
              <a:gd name="connsiteY0" fmla="*/ 0 h 2828544"/>
              <a:gd name="connsiteX1" fmla="*/ 201168 w 201168"/>
              <a:gd name="connsiteY1" fmla="*/ 0 h 2828544"/>
              <a:gd name="connsiteX2" fmla="*/ 201168 w 201168"/>
              <a:gd name="connsiteY2" fmla="*/ 537423 h 2828544"/>
              <a:gd name="connsiteX3" fmla="*/ 201168 w 201168"/>
              <a:gd name="connsiteY3" fmla="*/ 1103132 h 2828544"/>
              <a:gd name="connsiteX4" fmla="*/ 201168 w 201168"/>
              <a:gd name="connsiteY4" fmla="*/ 1725412 h 2828544"/>
              <a:gd name="connsiteX5" fmla="*/ 201168 w 201168"/>
              <a:gd name="connsiteY5" fmla="*/ 2234550 h 2828544"/>
              <a:gd name="connsiteX6" fmla="*/ 201168 w 201168"/>
              <a:gd name="connsiteY6" fmla="*/ 2828544 h 2828544"/>
              <a:gd name="connsiteX7" fmla="*/ 0 w 201168"/>
              <a:gd name="connsiteY7" fmla="*/ 2828544 h 2828544"/>
              <a:gd name="connsiteX8" fmla="*/ 0 w 201168"/>
              <a:gd name="connsiteY8" fmla="*/ 2291121 h 2828544"/>
              <a:gd name="connsiteX9" fmla="*/ 0 w 201168"/>
              <a:gd name="connsiteY9" fmla="*/ 1697126 h 2828544"/>
              <a:gd name="connsiteX10" fmla="*/ 0 w 201168"/>
              <a:gd name="connsiteY10" fmla="*/ 1103132 h 2828544"/>
              <a:gd name="connsiteX11" fmla="*/ 0 w 201168"/>
              <a:gd name="connsiteY11" fmla="*/ 509138 h 2828544"/>
              <a:gd name="connsiteX12" fmla="*/ 0 w 201168"/>
              <a:gd name="connsiteY12" fmla="*/ 0 h 282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1168" h="2828544" extrusionOk="0">
                <a:moveTo>
                  <a:pt x="0" y="0"/>
                </a:moveTo>
                <a:cubicBezTo>
                  <a:pt x="55850" y="-22597"/>
                  <a:pt x="153116" y="8451"/>
                  <a:pt x="201168" y="0"/>
                </a:cubicBezTo>
                <a:cubicBezTo>
                  <a:pt x="237640" y="134065"/>
                  <a:pt x="187015" y="392722"/>
                  <a:pt x="201168" y="537423"/>
                </a:cubicBezTo>
                <a:cubicBezTo>
                  <a:pt x="215321" y="682124"/>
                  <a:pt x="195205" y="966413"/>
                  <a:pt x="201168" y="1103132"/>
                </a:cubicBezTo>
                <a:cubicBezTo>
                  <a:pt x="207131" y="1239851"/>
                  <a:pt x="132121" y="1426025"/>
                  <a:pt x="201168" y="1725412"/>
                </a:cubicBezTo>
                <a:cubicBezTo>
                  <a:pt x="270215" y="2024799"/>
                  <a:pt x="151136" y="2059674"/>
                  <a:pt x="201168" y="2234550"/>
                </a:cubicBezTo>
                <a:cubicBezTo>
                  <a:pt x="251200" y="2409426"/>
                  <a:pt x="193239" y="2687153"/>
                  <a:pt x="201168" y="2828544"/>
                </a:cubicBezTo>
                <a:cubicBezTo>
                  <a:pt x="159586" y="2830755"/>
                  <a:pt x="90188" y="2817279"/>
                  <a:pt x="0" y="2828544"/>
                </a:cubicBezTo>
                <a:cubicBezTo>
                  <a:pt x="-50467" y="2710230"/>
                  <a:pt x="23452" y="2522170"/>
                  <a:pt x="0" y="2291121"/>
                </a:cubicBezTo>
                <a:cubicBezTo>
                  <a:pt x="-23452" y="2060072"/>
                  <a:pt x="50332" y="1830661"/>
                  <a:pt x="0" y="1697126"/>
                </a:cubicBezTo>
                <a:cubicBezTo>
                  <a:pt x="-50332" y="1563591"/>
                  <a:pt x="17585" y="1300371"/>
                  <a:pt x="0" y="1103132"/>
                </a:cubicBezTo>
                <a:cubicBezTo>
                  <a:pt x="-17585" y="905893"/>
                  <a:pt x="51996" y="674392"/>
                  <a:pt x="0" y="509138"/>
                </a:cubicBezTo>
                <a:cubicBezTo>
                  <a:pt x="-51996" y="343884"/>
                  <a:pt x="21423" y="10658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CE7E7532-2A55-D642-8573-E40D548BA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70186">
            <a:off x="3478399" y="2451761"/>
            <a:ext cx="596531" cy="59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BBE413-C823-3E48-88F9-E126F7840BE1}"/>
              </a:ext>
            </a:extLst>
          </p:cNvPr>
          <p:cNvSpPr txBox="1"/>
          <p:nvPr/>
        </p:nvSpPr>
        <p:spPr>
          <a:xfrm>
            <a:off x="1932432" y="22555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H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NO" dirty="0">
                <a:solidFill>
                  <a:srgbClr val="FF0000"/>
                </a:solidFill>
              </a:rPr>
              <a:t>ge difference in the incidence</a:t>
            </a:r>
          </a:p>
          <a:p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NO" dirty="0">
                <a:solidFill>
                  <a:srgbClr val="FF0000"/>
                </a:solidFill>
              </a:rPr>
              <a:t>n T1 compared to other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8CF2BEA-B009-D543-991A-0FB98555A556}"/>
              </a:ext>
            </a:extLst>
          </p:cNvPr>
          <p:cNvSpPr/>
          <p:nvPr/>
        </p:nvSpPr>
        <p:spPr>
          <a:xfrm>
            <a:off x="7577328" y="2255520"/>
            <a:ext cx="384048" cy="1609344"/>
          </a:xfrm>
          <a:custGeom>
            <a:avLst/>
            <a:gdLst>
              <a:gd name="connsiteX0" fmla="*/ 0 w 384048"/>
              <a:gd name="connsiteY0" fmla="*/ 0 h 1609344"/>
              <a:gd name="connsiteX1" fmla="*/ 192024 w 384048"/>
              <a:gd name="connsiteY1" fmla="*/ 160017 h 1609344"/>
              <a:gd name="connsiteX2" fmla="*/ 192024 w 384048"/>
              <a:gd name="connsiteY2" fmla="*/ 284998 h 1609344"/>
              <a:gd name="connsiteX3" fmla="*/ 384048 w 384048"/>
              <a:gd name="connsiteY3" fmla="*/ 445015 h 1609344"/>
              <a:gd name="connsiteX4" fmla="*/ 192024 w 384048"/>
              <a:gd name="connsiteY4" fmla="*/ 605032 h 1609344"/>
              <a:gd name="connsiteX5" fmla="*/ 192024 w 384048"/>
              <a:gd name="connsiteY5" fmla="*/ 1044065 h 1609344"/>
              <a:gd name="connsiteX6" fmla="*/ 192024 w 384048"/>
              <a:gd name="connsiteY6" fmla="*/ 1449327 h 1609344"/>
              <a:gd name="connsiteX7" fmla="*/ 0 w 384048"/>
              <a:gd name="connsiteY7" fmla="*/ 1609344 h 1609344"/>
              <a:gd name="connsiteX8" fmla="*/ 0 w 384048"/>
              <a:gd name="connsiteY8" fmla="*/ 1105083 h 1609344"/>
              <a:gd name="connsiteX9" fmla="*/ 0 w 384048"/>
              <a:gd name="connsiteY9" fmla="*/ 616915 h 1609344"/>
              <a:gd name="connsiteX10" fmla="*/ 0 w 384048"/>
              <a:gd name="connsiteY10" fmla="*/ 0 h 1609344"/>
              <a:gd name="connsiteX0" fmla="*/ 0 w 384048"/>
              <a:gd name="connsiteY0" fmla="*/ 0 h 1609344"/>
              <a:gd name="connsiteX1" fmla="*/ 192024 w 384048"/>
              <a:gd name="connsiteY1" fmla="*/ 160017 h 1609344"/>
              <a:gd name="connsiteX2" fmla="*/ 192024 w 384048"/>
              <a:gd name="connsiteY2" fmla="*/ 284998 h 1609344"/>
              <a:gd name="connsiteX3" fmla="*/ 384048 w 384048"/>
              <a:gd name="connsiteY3" fmla="*/ 445015 h 1609344"/>
              <a:gd name="connsiteX4" fmla="*/ 192024 w 384048"/>
              <a:gd name="connsiteY4" fmla="*/ 605032 h 1609344"/>
              <a:gd name="connsiteX5" fmla="*/ 192024 w 384048"/>
              <a:gd name="connsiteY5" fmla="*/ 1018737 h 1609344"/>
              <a:gd name="connsiteX6" fmla="*/ 192024 w 384048"/>
              <a:gd name="connsiteY6" fmla="*/ 1449327 h 1609344"/>
              <a:gd name="connsiteX7" fmla="*/ 0 w 384048"/>
              <a:gd name="connsiteY7" fmla="*/ 1609344 h 1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048" h="1609344" stroke="0" extrusionOk="0">
                <a:moveTo>
                  <a:pt x="0" y="0"/>
                </a:moveTo>
                <a:cubicBezTo>
                  <a:pt x="100422" y="4407"/>
                  <a:pt x="189925" y="68655"/>
                  <a:pt x="192024" y="160017"/>
                </a:cubicBezTo>
                <a:cubicBezTo>
                  <a:pt x="197198" y="198373"/>
                  <a:pt x="192987" y="238697"/>
                  <a:pt x="192024" y="284998"/>
                </a:cubicBezTo>
                <a:cubicBezTo>
                  <a:pt x="172347" y="383364"/>
                  <a:pt x="276460" y="438243"/>
                  <a:pt x="384048" y="445015"/>
                </a:cubicBezTo>
                <a:cubicBezTo>
                  <a:pt x="277188" y="447839"/>
                  <a:pt x="201392" y="528004"/>
                  <a:pt x="192024" y="605032"/>
                </a:cubicBezTo>
                <a:cubicBezTo>
                  <a:pt x="187297" y="742144"/>
                  <a:pt x="204864" y="826671"/>
                  <a:pt x="192024" y="1044065"/>
                </a:cubicBezTo>
                <a:cubicBezTo>
                  <a:pt x="179184" y="1261459"/>
                  <a:pt x="194496" y="1326232"/>
                  <a:pt x="192024" y="1449327"/>
                </a:cubicBezTo>
                <a:cubicBezTo>
                  <a:pt x="193713" y="1558960"/>
                  <a:pt x="115533" y="1620894"/>
                  <a:pt x="0" y="1609344"/>
                </a:cubicBezTo>
                <a:cubicBezTo>
                  <a:pt x="5751" y="1390713"/>
                  <a:pt x="-3665" y="1331668"/>
                  <a:pt x="0" y="1105083"/>
                </a:cubicBezTo>
                <a:cubicBezTo>
                  <a:pt x="3665" y="878498"/>
                  <a:pt x="-15109" y="845008"/>
                  <a:pt x="0" y="616915"/>
                </a:cubicBezTo>
                <a:cubicBezTo>
                  <a:pt x="15109" y="388822"/>
                  <a:pt x="19821" y="195263"/>
                  <a:pt x="0" y="0"/>
                </a:cubicBezTo>
                <a:close/>
              </a:path>
              <a:path w="384048" h="1609344" fill="none" extrusionOk="0">
                <a:moveTo>
                  <a:pt x="0" y="0"/>
                </a:moveTo>
                <a:cubicBezTo>
                  <a:pt x="89335" y="-447"/>
                  <a:pt x="188737" y="85633"/>
                  <a:pt x="192024" y="160017"/>
                </a:cubicBezTo>
                <a:cubicBezTo>
                  <a:pt x="193444" y="204489"/>
                  <a:pt x="188430" y="256721"/>
                  <a:pt x="192024" y="284998"/>
                </a:cubicBezTo>
                <a:cubicBezTo>
                  <a:pt x="185463" y="381113"/>
                  <a:pt x="279998" y="421379"/>
                  <a:pt x="384048" y="445015"/>
                </a:cubicBezTo>
                <a:cubicBezTo>
                  <a:pt x="260419" y="435143"/>
                  <a:pt x="202399" y="524291"/>
                  <a:pt x="192024" y="605032"/>
                </a:cubicBezTo>
                <a:cubicBezTo>
                  <a:pt x="201612" y="738742"/>
                  <a:pt x="186936" y="834359"/>
                  <a:pt x="192024" y="1018737"/>
                </a:cubicBezTo>
                <a:cubicBezTo>
                  <a:pt x="197112" y="1203116"/>
                  <a:pt x="174119" y="1250067"/>
                  <a:pt x="192024" y="1449327"/>
                </a:cubicBezTo>
                <a:cubicBezTo>
                  <a:pt x="199262" y="1536134"/>
                  <a:pt x="107821" y="1607147"/>
                  <a:pt x="0" y="1609344"/>
                </a:cubicBezTo>
              </a:path>
              <a:path w="384048" h="1609344" fill="none" stroke="0" extrusionOk="0">
                <a:moveTo>
                  <a:pt x="0" y="0"/>
                </a:moveTo>
                <a:cubicBezTo>
                  <a:pt x="102685" y="1546"/>
                  <a:pt x="193564" y="73195"/>
                  <a:pt x="192024" y="160017"/>
                </a:cubicBezTo>
                <a:cubicBezTo>
                  <a:pt x="195180" y="198155"/>
                  <a:pt x="195786" y="250708"/>
                  <a:pt x="192024" y="284998"/>
                </a:cubicBezTo>
                <a:cubicBezTo>
                  <a:pt x="194627" y="372845"/>
                  <a:pt x="287653" y="449560"/>
                  <a:pt x="384048" y="445015"/>
                </a:cubicBezTo>
                <a:cubicBezTo>
                  <a:pt x="281311" y="443687"/>
                  <a:pt x="170833" y="513603"/>
                  <a:pt x="192024" y="605032"/>
                </a:cubicBezTo>
                <a:cubicBezTo>
                  <a:pt x="190894" y="708178"/>
                  <a:pt x="174907" y="823963"/>
                  <a:pt x="192024" y="1001851"/>
                </a:cubicBezTo>
                <a:cubicBezTo>
                  <a:pt x="209141" y="1179739"/>
                  <a:pt x="182858" y="1293175"/>
                  <a:pt x="192024" y="1449327"/>
                </a:cubicBezTo>
                <a:cubicBezTo>
                  <a:pt x="195062" y="1536928"/>
                  <a:pt x="131606" y="1611909"/>
                  <a:pt x="0" y="1609344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437980946">
                  <a:prstGeom prst="rightBrace">
                    <a:avLst>
                      <a:gd name="adj1" fmla="val 41666"/>
                      <a:gd name="adj2" fmla="val 2765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815ED37-41BC-0D41-B9BD-F3683625AEB8}"/>
              </a:ext>
            </a:extLst>
          </p:cNvPr>
          <p:cNvSpPr/>
          <p:nvPr/>
        </p:nvSpPr>
        <p:spPr>
          <a:xfrm rot="6559201">
            <a:off x="2404684" y="2709956"/>
            <a:ext cx="852066" cy="1321400"/>
          </a:xfrm>
          <a:custGeom>
            <a:avLst/>
            <a:gdLst>
              <a:gd name="connsiteX0" fmla="*/ 483091 w 852066"/>
              <a:gd name="connsiteY0" fmla="*/ 5952 h 1321400"/>
              <a:gd name="connsiteX1" fmla="*/ 833615 w 852066"/>
              <a:gd name="connsiteY1" fmla="*/ 468366 h 1321400"/>
              <a:gd name="connsiteX2" fmla="*/ 815542 w 852066"/>
              <a:gd name="connsiteY2" fmla="*/ 928355 h 1321400"/>
              <a:gd name="connsiteX3" fmla="*/ 426033 w 852066"/>
              <a:gd name="connsiteY3" fmla="*/ 660700 h 1321400"/>
              <a:gd name="connsiteX4" fmla="*/ 483091 w 852066"/>
              <a:gd name="connsiteY4" fmla="*/ 5952 h 1321400"/>
              <a:gd name="connsiteX0" fmla="*/ 483091 w 852066"/>
              <a:gd name="connsiteY0" fmla="*/ 5952 h 1321400"/>
              <a:gd name="connsiteX1" fmla="*/ 833615 w 852066"/>
              <a:gd name="connsiteY1" fmla="*/ 468366 h 1321400"/>
              <a:gd name="connsiteX2" fmla="*/ 815542 w 852066"/>
              <a:gd name="connsiteY2" fmla="*/ 928355 h 13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66" h="1321400" stroke="0" extrusionOk="0">
                <a:moveTo>
                  <a:pt x="483091" y="5952"/>
                </a:moveTo>
                <a:cubicBezTo>
                  <a:pt x="644045" y="39428"/>
                  <a:pt x="807275" y="239731"/>
                  <a:pt x="833615" y="468366"/>
                </a:cubicBezTo>
                <a:cubicBezTo>
                  <a:pt x="871456" y="613765"/>
                  <a:pt x="884796" y="786608"/>
                  <a:pt x="815542" y="928355"/>
                </a:cubicBezTo>
                <a:cubicBezTo>
                  <a:pt x="750092" y="854040"/>
                  <a:pt x="478620" y="734397"/>
                  <a:pt x="426033" y="660700"/>
                </a:cubicBezTo>
                <a:cubicBezTo>
                  <a:pt x="435124" y="569394"/>
                  <a:pt x="439199" y="227978"/>
                  <a:pt x="483091" y="5952"/>
                </a:cubicBezTo>
                <a:close/>
              </a:path>
              <a:path w="852066" h="1321400" fill="none" extrusionOk="0">
                <a:moveTo>
                  <a:pt x="483091" y="5952"/>
                </a:moveTo>
                <a:cubicBezTo>
                  <a:pt x="669264" y="35540"/>
                  <a:pt x="797150" y="229882"/>
                  <a:pt x="833615" y="468366"/>
                </a:cubicBezTo>
                <a:cubicBezTo>
                  <a:pt x="866191" y="637462"/>
                  <a:pt x="828785" y="779071"/>
                  <a:pt x="815542" y="928355"/>
                </a:cubicBezTo>
              </a:path>
              <a:path w="852066" h="1321400" fill="none" stroke="0" extrusionOk="0">
                <a:moveTo>
                  <a:pt x="483091" y="5952"/>
                </a:moveTo>
                <a:cubicBezTo>
                  <a:pt x="644032" y="83659"/>
                  <a:pt x="792388" y="211578"/>
                  <a:pt x="833615" y="468366"/>
                </a:cubicBezTo>
                <a:cubicBezTo>
                  <a:pt x="892551" y="621325"/>
                  <a:pt x="863621" y="811726"/>
                  <a:pt x="815542" y="928355"/>
                </a:cubicBezTo>
              </a:path>
            </a:pathLst>
          </a:custGeom>
          <a:ln w="57150"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9903591">
                  <a:prstGeom prst="arc">
                    <a:avLst>
                      <a:gd name="adj1" fmla="val 16498825"/>
                      <a:gd name="adj2" fmla="val 206972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432C48-257A-844A-A19E-C7C14A86E5C7}"/>
              </a:ext>
            </a:extLst>
          </p:cNvPr>
          <p:cNvSpPr/>
          <p:nvPr/>
        </p:nvSpPr>
        <p:spPr>
          <a:xfrm>
            <a:off x="6015392" y="4657344"/>
            <a:ext cx="1450948" cy="390749"/>
          </a:xfrm>
          <a:custGeom>
            <a:avLst/>
            <a:gdLst>
              <a:gd name="connsiteX0" fmla="*/ 0 w 1450948"/>
              <a:gd name="connsiteY0" fmla="*/ 0 h 390749"/>
              <a:gd name="connsiteX1" fmla="*/ 498159 w 1450948"/>
              <a:gd name="connsiteY1" fmla="*/ 0 h 390749"/>
              <a:gd name="connsiteX2" fmla="*/ 967299 w 1450948"/>
              <a:gd name="connsiteY2" fmla="*/ 0 h 390749"/>
              <a:gd name="connsiteX3" fmla="*/ 1450948 w 1450948"/>
              <a:gd name="connsiteY3" fmla="*/ 0 h 390749"/>
              <a:gd name="connsiteX4" fmla="*/ 1450948 w 1450948"/>
              <a:gd name="connsiteY4" fmla="*/ 390749 h 390749"/>
              <a:gd name="connsiteX5" fmla="*/ 996318 w 1450948"/>
              <a:gd name="connsiteY5" fmla="*/ 390749 h 390749"/>
              <a:gd name="connsiteX6" fmla="*/ 512668 w 1450948"/>
              <a:gd name="connsiteY6" fmla="*/ 390749 h 390749"/>
              <a:gd name="connsiteX7" fmla="*/ 0 w 1450948"/>
              <a:gd name="connsiteY7" fmla="*/ 390749 h 390749"/>
              <a:gd name="connsiteX8" fmla="*/ 0 w 1450948"/>
              <a:gd name="connsiteY8" fmla="*/ 0 h 3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948" h="390749" extrusionOk="0">
                <a:moveTo>
                  <a:pt x="0" y="0"/>
                </a:moveTo>
                <a:cubicBezTo>
                  <a:pt x="223739" y="-2798"/>
                  <a:pt x="269118" y="27505"/>
                  <a:pt x="498159" y="0"/>
                </a:cubicBezTo>
                <a:cubicBezTo>
                  <a:pt x="727200" y="-27505"/>
                  <a:pt x="804306" y="29000"/>
                  <a:pt x="967299" y="0"/>
                </a:cubicBezTo>
                <a:cubicBezTo>
                  <a:pt x="1130292" y="-29000"/>
                  <a:pt x="1240000" y="33441"/>
                  <a:pt x="1450948" y="0"/>
                </a:cubicBezTo>
                <a:cubicBezTo>
                  <a:pt x="1476592" y="164374"/>
                  <a:pt x="1415208" y="308859"/>
                  <a:pt x="1450948" y="390749"/>
                </a:cubicBezTo>
                <a:cubicBezTo>
                  <a:pt x="1280287" y="408891"/>
                  <a:pt x="1089898" y="357471"/>
                  <a:pt x="996318" y="390749"/>
                </a:cubicBezTo>
                <a:cubicBezTo>
                  <a:pt x="902738" y="424027"/>
                  <a:pt x="744297" y="353216"/>
                  <a:pt x="512668" y="390749"/>
                </a:cubicBezTo>
                <a:cubicBezTo>
                  <a:pt x="281039" y="428282"/>
                  <a:pt x="174401" y="380341"/>
                  <a:pt x="0" y="390749"/>
                </a:cubicBezTo>
                <a:cubicBezTo>
                  <a:pt x="-42950" y="292299"/>
                  <a:pt x="43131" y="18981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734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FAFA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4" grpId="0" animBg="1"/>
      <p:bldP spid="11" grpId="0"/>
      <p:bldP spid="13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B42BEC8-6250-9E4D-968A-953FFDDAFC3B}"/>
              </a:ext>
            </a:extLst>
          </p:cNvPr>
          <p:cNvSpPr/>
          <p:nvPr/>
        </p:nvSpPr>
        <p:spPr>
          <a:xfrm>
            <a:off x="3294262" y="1053679"/>
            <a:ext cx="8517570" cy="328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BB42F23E-CABF-D94E-BA12-457EA2FF3BC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5563851"/>
            <a:ext cx="11431664" cy="494749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In total, </a:t>
            </a:r>
            <a:r>
              <a:rPr lang="en-NO" dirty="0">
                <a:solidFill>
                  <a:srgbClr val="0070C0"/>
                </a:solidFill>
              </a:rPr>
              <a:t>incidence increases over age in all birth cohorts</a:t>
            </a:r>
            <a:r>
              <a:rPr lang="en-NO" dirty="0"/>
              <a:t>. Older age groups have a clear cohort effect.</a:t>
            </a:r>
          </a:p>
        </p:txBody>
      </p:sp>
      <p:sp>
        <p:nvSpPr>
          <p:cNvPr id="48" name="Subtitle 36">
            <a:extLst>
              <a:ext uri="{FF2B5EF4-FFF2-40B4-BE49-F238E27FC236}">
                <a16:creationId xmlns:a16="http://schemas.microsoft.com/office/drawing/2014/main" id="{23603214-7432-7944-9BB3-2A22DA19B87F}"/>
              </a:ext>
            </a:extLst>
          </p:cNvPr>
          <p:cNvSpPr txBox="1">
            <a:spLocks/>
          </p:cNvSpPr>
          <p:nvPr/>
        </p:nvSpPr>
        <p:spPr>
          <a:xfrm>
            <a:off x="380168" y="5563851"/>
            <a:ext cx="11431664" cy="49474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dirty="0"/>
              <a:t>T1 shows a similar trend as t</a:t>
            </a:r>
            <a:r>
              <a:rPr lang="en-GB" dirty="0"/>
              <a:t>h</a:t>
            </a:r>
            <a:r>
              <a:rPr lang="en-NO" dirty="0"/>
              <a:t>e total. </a:t>
            </a:r>
            <a:r>
              <a:rPr lang="en-GB" dirty="0"/>
              <a:t>L</a:t>
            </a:r>
            <a:r>
              <a:rPr lang="en-NO" dirty="0"/>
              <a:t>ess </a:t>
            </a:r>
            <a:r>
              <a:rPr lang="en-NO" dirty="0">
                <a:solidFill>
                  <a:srgbClr val="0070C0"/>
                </a:solidFill>
              </a:rPr>
              <a:t>clear cohort effect in thicker cases</a:t>
            </a:r>
            <a:r>
              <a:rPr lang="en-NO" dirty="0"/>
              <a:t> (T3 and T4).</a:t>
            </a:r>
          </a:p>
        </p:txBody>
      </p:sp>
      <p:sp>
        <p:nvSpPr>
          <p:cNvPr id="43" name="Subtitle 36">
            <a:extLst>
              <a:ext uri="{FF2B5EF4-FFF2-40B4-BE49-F238E27FC236}">
                <a16:creationId xmlns:a16="http://schemas.microsoft.com/office/drawing/2014/main" id="{BEF15BFC-6343-4E4E-8547-3B1F12A5349B}"/>
              </a:ext>
            </a:extLst>
          </p:cNvPr>
          <p:cNvSpPr txBox="1">
            <a:spLocks/>
          </p:cNvSpPr>
          <p:nvPr/>
        </p:nvSpPr>
        <p:spPr>
          <a:xfrm>
            <a:off x="380168" y="5563852"/>
            <a:ext cx="11431664" cy="4947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ctr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O" dirty="0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7B80EE1F-07F0-E24B-9C35-30A18DF1888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/>
          <a:stretch>
            <a:fillRect/>
          </a:stretch>
        </p:blipFill>
        <p:spPr>
          <a:xfrm>
            <a:off x="379413" y="1010070"/>
            <a:ext cx="11433175" cy="4344148"/>
          </a:xfrm>
          <a:prstGeom prst="rect">
            <a:avLst/>
          </a:prstGeom>
        </p:spPr>
      </p:pic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1321128C-5748-48C6-8393-4281B8059E2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5251F420-7306-4E7C-A79E-F31A38F7D3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23F0A7-DBA7-EE40-9E29-A618FA9B64D0}"/>
              </a:ext>
            </a:extLst>
          </p:cNvPr>
          <p:cNvSpPr txBox="1"/>
          <p:nvPr/>
        </p:nvSpPr>
        <p:spPr>
          <a:xfrm>
            <a:off x="1671354" y="4111054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Age at diagnosis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A3473B1-560B-5740-9FAC-580F2DE0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Age-Period-Cohort plot</a:t>
            </a:r>
            <a:endParaRPr lang="en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37" grpId="0" uiExpand="1" build="p" animBg="1"/>
      <p:bldP spid="48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272978223"/>
              </p:ext>
            </p:extLst>
          </p:nvPr>
        </p:nvGraphicFramePr>
        <p:xfrm>
          <a:off x="379413" y="3943486"/>
          <a:ext cx="11433176" cy="124879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716588">
                  <a:extLst>
                    <a:ext uri="{9D8B030D-6E8A-4147-A177-3AD203B41FA5}">
                      <a16:colId xmlns:a16="http://schemas.microsoft.com/office/drawing/2014/main" val="874693432"/>
                    </a:ext>
                  </a:extLst>
                </a:gridCol>
                <a:gridCol w="5716588">
                  <a:extLst>
                    <a:ext uri="{9D8B030D-6E8A-4147-A177-3AD203B41FA5}">
                      <a16:colId xmlns:a16="http://schemas.microsoft.com/office/drawing/2014/main" val="321588855"/>
                    </a:ext>
                  </a:extLst>
                </a:gridCol>
              </a:tblGrid>
              <a:tr h="1248793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GB" sz="2000" dirty="0"/>
                        <a:t>For the </a:t>
                      </a:r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thicker cases</a:t>
                      </a:r>
                      <a:r>
                        <a:rPr lang="en-GB" sz="2000" dirty="0"/>
                        <a:t>, the difference in incidence between </a:t>
                      </a:r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 and women has become larger.</a:t>
                      </a:r>
                      <a:endParaRPr lang="en-GB" sz="2000" noProof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dirty="0"/>
                        <a:t>Awareness </a:t>
                      </a:r>
                      <a:r>
                        <a:rPr lang="en-GB" sz="18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focus</a:t>
                      </a:r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</a:t>
                      </a:r>
                      <a:r>
                        <a:rPr lang="en-GB" sz="2000" dirty="0"/>
                        <a:t> on elderly males would be effective for early detection.</a:t>
                      </a:r>
                      <a:endParaRPr lang="en-GB" sz="2000" noProof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5452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>
            <a:extLst>
              <a:ext uri="{FF2B5EF4-FFF2-40B4-BE49-F238E27FC236}">
                <a16:creationId xmlns:a16="http://schemas.microsoft.com/office/drawing/2014/main" id="{BF7A882B-B493-7440-9DD2-3565A77F8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030456"/>
              </p:ext>
            </p:extLst>
          </p:nvPr>
        </p:nvGraphicFramePr>
        <p:xfrm>
          <a:off x="379412" y="2694692"/>
          <a:ext cx="11433176" cy="124879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716588">
                  <a:extLst>
                    <a:ext uri="{9D8B030D-6E8A-4147-A177-3AD203B41FA5}">
                      <a16:colId xmlns:a16="http://schemas.microsoft.com/office/drawing/2014/main" val="874693432"/>
                    </a:ext>
                  </a:extLst>
                </a:gridCol>
                <a:gridCol w="5716588">
                  <a:extLst>
                    <a:ext uri="{9D8B030D-6E8A-4147-A177-3AD203B41FA5}">
                      <a16:colId xmlns:a16="http://schemas.microsoft.com/office/drawing/2014/main" val="321588855"/>
                    </a:ext>
                  </a:extLst>
                </a:gridCol>
              </a:tblGrid>
              <a:tr h="1248793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GB" sz="2000" noProof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Although the incidence in T1 is higher than the other, the </a:t>
                      </a:r>
                      <a:r>
                        <a:rPr lang="en-GB" sz="2000" b="1" noProof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incidence in thicker melanomas is also increasing</a:t>
                      </a:r>
                      <a:r>
                        <a:rPr lang="en-GB" sz="2000" noProof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0070C0"/>
                          </a:solidFill>
                        </a:rPr>
                        <a:t>Over-diagnosis</a:t>
                      </a:r>
                      <a:r>
                        <a:rPr lang="en-GB" sz="2000" dirty="0"/>
                        <a:t> is important to consider, but cannot explain the increase in thicker melanomas.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823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4400" dirty="0">
                <a:latin typeface="American Typewriter" panose="02090604020004020304" pitchFamily="18" charset="77"/>
              </a:rPr>
              <a:t>Preliminary Conclusion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Content Placeholder 10">
            <a:extLst>
              <a:ext uri="{FF2B5EF4-FFF2-40B4-BE49-F238E27FC236}">
                <a16:creationId xmlns:a16="http://schemas.microsoft.com/office/drawing/2014/main" id="{DFB1607D-258E-084C-B318-887CD43B5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020382"/>
              </p:ext>
            </p:extLst>
          </p:nvPr>
        </p:nvGraphicFramePr>
        <p:xfrm>
          <a:off x="379412" y="1445898"/>
          <a:ext cx="11433176" cy="124879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716588">
                  <a:extLst>
                    <a:ext uri="{9D8B030D-6E8A-4147-A177-3AD203B41FA5}">
                      <a16:colId xmlns:a16="http://schemas.microsoft.com/office/drawing/2014/main" val="874693432"/>
                    </a:ext>
                  </a:extLst>
                </a:gridCol>
                <a:gridCol w="5716588">
                  <a:extLst>
                    <a:ext uri="{9D8B030D-6E8A-4147-A177-3AD203B41FA5}">
                      <a16:colId xmlns:a16="http://schemas.microsoft.com/office/drawing/2014/main" val="321588855"/>
                    </a:ext>
                  </a:extLst>
                </a:gridCol>
              </a:tblGrid>
              <a:tr h="1248794"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b="1" noProof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T1 (thin) melanomas have the highest incidence</a:t>
                      </a:r>
                      <a:r>
                        <a:rPr lang="en-GB" sz="2000" noProof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among all T categories and also have a clear increasing trend.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2000" dirty="0"/>
                        <a:t>Awareness has likely contributed to the </a:t>
                      </a:r>
                      <a:r>
                        <a:rPr lang="en-GB" sz="18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rapid rise in melanoma incidence</a:t>
                      </a:r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000" b="1" noProof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283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506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4400" dirty="0">
                <a:latin typeface="American Typewriter" panose="02090604020004020304" pitchFamily="18" charset="77"/>
              </a:rPr>
              <a:t>Acknowledgement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380167" y="1002716"/>
            <a:ext cx="4745051" cy="356498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 anchor="ctr"/>
          <a:lstStyle/>
          <a:p>
            <a:r>
              <a:rPr lang="en-GB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project is funded by</a:t>
            </a:r>
            <a:endParaRPr lang="en-US" b="1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457071" y="1002716"/>
            <a:ext cx="5354760" cy="356498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 anchor="ctr"/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Collaborating Institutes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4" name="Picture 4" descr="Projects founded by the Research Council of Norway | Centre for  International Health | UiB"/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6" b="36106"/>
          <a:stretch>
            <a:fillRect/>
          </a:stretch>
        </p:blipFill>
        <p:spPr bwMode="auto">
          <a:xfrm>
            <a:off x="377164" y="1455310"/>
            <a:ext cx="2467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419951" y="2904154"/>
            <a:ext cx="3429000" cy="1134000"/>
            <a:chOff x="377163" y="4402360"/>
            <a:chExt cx="3829955" cy="1266599"/>
          </a:xfrm>
        </p:grpSpPr>
        <p:pic>
          <p:nvPicPr>
            <p:cNvPr id="5130" name="Picture 51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63" y="4402360"/>
              <a:ext cx="3829955" cy="12665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77163" y="5391960"/>
              <a:ext cx="3829955" cy="27591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GB" sz="800" dirty="0"/>
                <a:t>Oslo Centre for Biostatistics and Epidemiology (OCBE)</a:t>
              </a:r>
              <a:endParaRPr lang="en-US" sz="800" dirty="0"/>
            </a:p>
          </p:txBody>
        </p:sp>
      </p:grpSp>
      <p:pic>
        <p:nvPicPr>
          <p:cNvPr id="5132" name="Picture 5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71" y="4175842"/>
            <a:ext cx="1741827" cy="859536"/>
          </a:xfrm>
          <a:prstGeom prst="rect">
            <a:avLst/>
          </a:prstGeom>
        </p:spPr>
      </p:pic>
      <p:pic>
        <p:nvPicPr>
          <p:cNvPr id="5133" name="Picture 5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831" y="4176193"/>
            <a:ext cx="3429000" cy="859185"/>
          </a:xfrm>
          <a:prstGeom prst="rect">
            <a:avLst/>
          </a:prstGeom>
        </p:spPr>
      </p:pic>
      <p:pic>
        <p:nvPicPr>
          <p:cNvPr id="5134" name="Picture 5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831" y="5173418"/>
            <a:ext cx="3429000" cy="907001"/>
          </a:xfrm>
          <a:prstGeom prst="rect">
            <a:avLst/>
          </a:prstGeom>
        </p:spPr>
      </p:pic>
      <p:pic>
        <p:nvPicPr>
          <p:cNvPr id="5135" name="Picture 51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071" y="5175163"/>
            <a:ext cx="1620458" cy="905256"/>
          </a:xfrm>
          <a:prstGeom prst="rect">
            <a:avLst/>
          </a:prstGeom>
        </p:spPr>
      </p:pic>
      <p:pic>
        <p:nvPicPr>
          <p:cNvPr id="55" name="Picture 11" descr="https://www.uio.no/om/designmanual/logo/uio-hovedlogo/logo/03_uio_full_logo_eng_pos%5B1%5D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t="31667" r="18032" b="31424"/>
          <a:stretch/>
        </p:blipFill>
        <p:spPr bwMode="auto">
          <a:xfrm>
            <a:off x="7419951" y="1599836"/>
            <a:ext cx="3429000" cy="116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377164" y="2520175"/>
            <a:ext cx="4793706" cy="3560244"/>
            <a:chOff x="377164" y="2520175"/>
            <a:chExt cx="4793706" cy="3560244"/>
          </a:xfrm>
        </p:grpSpPr>
        <p:grpSp>
          <p:nvGrpSpPr>
            <p:cNvPr id="10" name="Group 9"/>
            <p:cNvGrpSpPr/>
            <p:nvPr/>
          </p:nvGrpSpPr>
          <p:grpSpPr>
            <a:xfrm>
              <a:off x="2816795" y="4934433"/>
              <a:ext cx="2354075" cy="1145986"/>
              <a:chOff x="393988" y="2444323"/>
              <a:chExt cx="2354075" cy="1145986"/>
            </a:xfrm>
          </p:grpSpPr>
          <p:pic>
            <p:nvPicPr>
              <p:cNvPr id="5128" name="Picture 5127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80" b="15520"/>
              <a:stretch/>
            </p:blipFill>
            <p:spPr>
              <a:xfrm>
                <a:off x="393989" y="2444323"/>
                <a:ext cx="1135556" cy="1145986"/>
              </a:xfrm>
              <a:prstGeom prst="rect">
                <a:avLst/>
              </a:prstGeom>
            </p:spPr>
          </p:pic>
          <p:sp>
            <p:nvSpPr>
              <p:cNvPr id="5131" name="TextBox 5130"/>
              <p:cNvSpPr txBox="1"/>
              <p:nvPr/>
            </p:nvSpPr>
            <p:spPr>
              <a:xfrm>
                <a:off x="393988" y="3374865"/>
                <a:ext cx="1138543" cy="21544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US" dirty="0"/>
                  <a:t>Harald W- </a:t>
                </a:r>
                <a:r>
                  <a:rPr lang="en-US" dirty="0" err="1"/>
                  <a:t>Fekjaer</a:t>
                </a:r>
                <a:endParaRPr lang="en-US" dirty="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F6C497-AC67-D048-BA0A-E5CB141936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/>
              <a:stretch/>
            </p:blipFill>
            <p:spPr>
              <a:xfrm>
                <a:off x="1602076" y="2444323"/>
                <a:ext cx="1145986" cy="1145986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F1EB3F-2544-DA4D-9FC1-397114C11BD4}"/>
                  </a:ext>
                </a:extLst>
              </p:cNvPr>
              <p:cNvSpPr txBox="1"/>
              <p:nvPr/>
            </p:nvSpPr>
            <p:spPr>
              <a:xfrm>
                <a:off x="1602076" y="3361709"/>
                <a:ext cx="1145987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b="1" dirty="0" err="1"/>
                  <a:t>Marit</a:t>
                </a:r>
                <a:r>
                  <a:rPr lang="en-US" sz="800" b="1" dirty="0"/>
                  <a:t> B. </a:t>
                </a:r>
                <a:r>
                  <a:rPr lang="en-US" sz="800" b="1" dirty="0" err="1"/>
                  <a:t>Veierød</a:t>
                </a:r>
                <a:endParaRPr lang="en-US" sz="80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77164" y="2520175"/>
              <a:ext cx="1143000" cy="1143000"/>
              <a:chOff x="1594631" y="2457479"/>
              <a:chExt cx="1143000" cy="1143000"/>
            </a:xfrm>
          </p:grpSpPr>
          <p:pic>
            <p:nvPicPr>
              <p:cNvPr id="5129" name="Picture 5128"/>
              <p:cNvPicPr>
                <a:picLocks noChangeAspect="1"/>
              </p:cNvPicPr>
              <p:nvPr/>
            </p:nvPicPr>
            <p:blipFill rotWithShape="1">
              <a:blip r:embed="rId13"/>
              <a:srcRect/>
              <a:stretch/>
            </p:blipFill>
            <p:spPr>
              <a:xfrm>
                <a:off x="1594631" y="2457479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594631" y="3371879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US" dirty="0"/>
                  <a:t>Raju Rimal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93258" y="2520175"/>
              <a:ext cx="1143000" cy="1143000"/>
              <a:chOff x="2815947" y="2459047"/>
              <a:chExt cx="1143000" cy="114300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5" b="1415"/>
              <a:stretch/>
            </p:blipFill>
            <p:spPr>
              <a:xfrm>
                <a:off x="2815947" y="245904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2815947" y="337344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Trude</a:t>
                </a:r>
                <a:r>
                  <a:rPr lang="en-GB" dirty="0"/>
                  <a:t> E </a:t>
                </a:r>
                <a:r>
                  <a:rPr lang="en-GB" dirty="0" err="1"/>
                  <a:t>Robsahm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809352" y="2520175"/>
              <a:ext cx="1143000" cy="1143000"/>
              <a:chOff x="386545" y="3671042"/>
              <a:chExt cx="1143000" cy="114300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6545" y="3671042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86545" y="458544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Adele Green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025447" y="2520175"/>
              <a:ext cx="1143000" cy="1143000"/>
              <a:chOff x="1593504" y="3676847"/>
              <a:chExt cx="1143000" cy="11430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82" b="21205"/>
              <a:stretch/>
            </p:blipFill>
            <p:spPr>
              <a:xfrm>
                <a:off x="1593504" y="367684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593504" y="459124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Reza Ghiasvand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7164" y="3728797"/>
              <a:ext cx="1143000" cy="1143000"/>
              <a:chOff x="2815885" y="3692892"/>
              <a:chExt cx="1143000" cy="114300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" t="2947" r="5900" b="2947"/>
              <a:stretch/>
            </p:blipFill>
            <p:spPr>
              <a:xfrm>
                <a:off x="2815885" y="3692892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2815885" y="460729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Corina S Rueegg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588293" y="3728797"/>
              <a:ext cx="1143000" cy="1143000"/>
              <a:chOff x="407084" y="4865326"/>
              <a:chExt cx="1143000" cy="1143000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4" r="5374" b="10747"/>
              <a:stretch/>
            </p:blipFill>
            <p:spPr>
              <a:xfrm>
                <a:off x="407084" y="486532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407084" y="5779726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Assia</a:t>
                </a:r>
                <a:r>
                  <a:rPr lang="en-GB" dirty="0"/>
                  <a:t> </a:t>
                </a:r>
                <a:r>
                  <a:rPr lang="en-GB" dirty="0" err="1"/>
                  <a:t>Bassarova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809352" y="3728797"/>
              <a:ext cx="1143000" cy="1143000"/>
              <a:chOff x="1584311" y="4865327"/>
              <a:chExt cx="1143000" cy="114300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4311" y="486532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1584311" y="5779727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Petter</a:t>
                </a:r>
                <a:r>
                  <a:rPr lang="en-GB" dirty="0"/>
                  <a:t> </a:t>
                </a:r>
                <a:r>
                  <a:rPr lang="en-GB" dirty="0" err="1"/>
                  <a:t>Gjersvik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025447" y="3728797"/>
              <a:ext cx="1143001" cy="1143000"/>
              <a:chOff x="2813779" y="4887557"/>
              <a:chExt cx="1143001" cy="1143000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" r="500"/>
              <a:stretch/>
            </p:blipFill>
            <p:spPr>
              <a:xfrm>
                <a:off x="2813779" y="4887557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813779" y="5801957"/>
                <a:ext cx="1143001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sz="700" dirty="0" err="1"/>
                  <a:t>Elisabete</a:t>
                </a:r>
                <a:r>
                  <a:rPr lang="en-GB" sz="700" dirty="0"/>
                  <a:t> </a:t>
                </a:r>
                <a:r>
                  <a:rPr lang="en-GB" sz="700" dirty="0" err="1"/>
                  <a:t>Weiderpass</a:t>
                </a:r>
                <a:endParaRPr lang="en-US" sz="7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7164" y="4937419"/>
              <a:ext cx="1143000" cy="1143000"/>
              <a:chOff x="4021012" y="2439606"/>
              <a:chExt cx="1143000" cy="1143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55" b="18345"/>
              <a:stretch/>
            </p:blipFill>
            <p:spPr>
              <a:xfrm>
                <a:off x="4021012" y="243960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021012" y="3354006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/>
                  <a:t>Odd O Aalen</a:t>
                </a: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585251" y="4937419"/>
              <a:ext cx="1143000" cy="1143000"/>
              <a:chOff x="4037130" y="3692892"/>
              <a:chExt cx="1143000" cy="1143000"/>
            </a:xfrm>
          </p:grpSpPr>
          <p:pic>
            <p:nvPicPr>
              <p:cNvPr id="61" name="Picture 2" descr="Bjørn Møller"/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6" b="1456"/>
              <a:stretch/>
            </p:blipFill>
            <p:spPr bwMode="auto">
              <a:xfrm>
                <a:off x="4037130" y="3692892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4037130" y="4607292"/>
                <a:ext cx="1143000" cy="22860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800" b="1"/>
                </a:lvl1pPr>
              </a:lstStyle>
              <a:p>
                <a:r>
                  <a:rPr lang="en-GB" dirty="0" err="1"/>
                  <a:t>Bjørn</a:t>
                </a:r>
                <a:r>
                  <a:rPr lang="en-GB" dirty="0"/>
                  <a:t> </a:t>
                </a:r>
                <a:r>
                  <a:rPr lang="en-GB" dirty="0" err="1"/>
                  <a:t>Møller</a:t>
                </a:r>
                <a:endParaRPr 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826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 shadeToTitle="1"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 sz="4400" dirty="0">
                <a:latin typeface="American Typewriter" panose="02090604020004020304" pitchFamily="18" charset="77"/>
              </a:rPr>
              <a:t>References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L. X. Clegg, B. F. Hankey, R. Tiwari, et al. "Estimating Average Annual per Cent Change in Trend Analysis".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Statistics in medicine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28.29 (Dec. 2009), pp. 3670-3682. ISSN: 0277-6715.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10.1002/sim.3733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V.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Muggeo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"Interval Estimation for the Breakpoint in Segmented Regression: A Smoothed Score-Based Approach."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Australian &amp; New Zealand Journal of Statistics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59 (2017), pp. 311-322.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https://doi-org.ezproxy.uio.no/10.1111/anzs.12200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V.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Muggeo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"Segmented: An r Package to Fit Regression Models with Broken-Line Relationships."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R News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8.1 (2008), pp. 20-25.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S. N. Wood. "Partially Specified Ecological Models".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In: 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Ecological Monographs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 71.1 (2001), pp. 1-25. ISSN: 1557-7015. DOI: 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10.1890/0012-9615(2001)071[0001:PSEM]2.0.CO;2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Baade, Peter D., David C. Whiteman, Monika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Janda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Anne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Rachel E. Neale, Bernard Mark Smithers, Adele C. Green, et al. “Long‐term Deaths from Melanoma According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Tumor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Thickness at Diagnosis.”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2020.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https://doi.org/10.1002/ijc.32930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Baade, Peter,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Xingqiong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Danny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Youlden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Joanne Aitken, and Philippa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Youl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“Time Trends and Latitudinal Differences in Melanoma Thickness Distribution in Australia, 1990–2006.”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130, no. 1 (2012): 170–78.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https://doi.org/10.1002/ijc.25996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Cancer Registry of Norway. “Cancer in Norway 2019: Cancer Incidence, Mortality, Survival and Prevalence in Norway.” Cancer Registry of Norway, 2020.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8"/>
              </a:rPr>
              <a:t>https://www.kreftregisteret.no/globalassets/cancer-in-norway/2019/cin_report.pdf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Erdmann,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Friederike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Joannie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Lortet-Tieulent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Joachim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Schüz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Hajo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Zeeb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Rüdiger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Greinert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Eckhard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W. Breitbart, and Freddie Bray. “International Trends in the Incidence of Malignant Melanoma 1953-2008-Are Recent Generations at Higher or Lower Risk?”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International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132, no. 2 (2013): 385–400.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https://doi.org/10.1002/ijc.27616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 sz="4400" dirty="0">
                <a:latin typeface="American Typewriter" panose="02090604020004020304" pitchFamily="18" charset="77"/>
              </a:rPr>
              <a:t>References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Ferlay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J.,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Ervik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F. Lam, and et al. “Global Cancer Observatory: Cancer Today,” 2018.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Garbe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C., U.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Keim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K.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Eigentler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Amaral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Katalinic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Holleczek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P.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Martus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U. Leiter. “Time Trends in Incidence and Mortality of Cutaneous Melanoma in Germany.”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Journal of the European Academy of Dermatology and Venereology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33, no. 7 (July 1, 2019): 1272–80.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https://doi.org/10.1111/jdv.15322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Gershenwald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J. E., R.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Scolyer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K. R. Hess, J. F. Thompson, G. V. Long, M. I. Ross, A. J. Lazar, and M. B. Atkins. “Melanoma of the Skin.” In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AJCC Cancer Staging Manual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edited by Amin MB, 8th ed., 563–85. Chicago: Springer, 2017.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Kreftregisteret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,. “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Årsrapport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2019 Med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Resultater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Forbedringstiltak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Fra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Nasjonalt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Kvalitetsregister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Melanom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.” Oslo: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Kreftregisteret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2020.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Kruijff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S.,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Bastiaannet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A.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Francken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M.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Schaapveld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M. van der Aa, and H. J. Hoekstra. “Breslow Thickness in the Netherlands: A Population-Based Study of 40 880 Patients Comparing Young and Elderly Patients.”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British Journal of Cancer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107, no. 3 (2012): 570–74.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https://doi.org/10.1038/bjc.2012.255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Robsahm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T. E., P.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Helsing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Y.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Nilssen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L.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S. M. H. Rizvi, L. A.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Akslen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M. B.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Veierod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“High Mortality Due to Cutaneous Melanoma in Norway: A Study of Prognostic Factors in a Nationwide Cancer Registry.” </a:t>
            </a:r>
            <a:r>
              <a:rPr lang="en-GB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Clin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Epidemiol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10 (2018): 537–48.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https://doi.org/10.2147/clep.S151246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Robsahm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Trude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E.,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Gjøril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Bergva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E.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Hestvik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, and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Bjørn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Møller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 “Sex Differences in Rising Trends of Cutaneous Malignant Melanoma in Norway, 1954-2008.”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Melanoma Research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23, no. 1 (February 2013): 70–78.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https://doi.org/t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Whiteman, David C., Adele C. Green, and Catherine M. Olsen. “The Growing Burden of Invasive Melanoma: Projections of Incidence Rates and Numbers of New Cases in Six Susceptible Populations through 2031.” </a:t>
            </a:r>
            <a:r>
              <a:rPr lang="en-GB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The Journal of Investigative Dermatology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136, no. 6 (2016): 1161–71.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https://doi.org/10.1016/j.jid.2016.01.035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5251F420-7306-4E7C-A79E-F31A38F7D39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3F103A99-9005-4C9B-A8F9-7A2A780EFD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767518" cy="202980"/>
          </a:xfrm>
        </p:spPr>
        <p:txBody>
          <a:bodyPr/>
          <a:lstStyle/>
          <a:p>
            <a:endParaRPr lang="en-US"/>
          </a:p>
        </p:txBody>
      </p:sp>
      <p:sp>
        <p:nvSpPr>
          <p:cNvPr id="88" name="Content Placeholder 3">
            <a:extLst>
              <a:ext uri="{FF2B5EF4-FFF2-40B4-BE49-F238E27FC236}">
                <a16:creationId xmlns:a16="http://schemas.microsoft.com/office/drawing/2014/main" id="{91C66ACD-28DC-45BB-AF3C-98C726A05DB2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96747" y="983415"/>
            <a:ext cx="5469089" cy="5302783"/>
          </a:xfrm>
        </p:spPr>
        <p:txBody>
          <a:bodyPr/>
          <a:lstStyle/>
          <a:p>
            <a:pPr marL="365125" indent="-365125"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Serious form of skin cancer</a:t>
            </a:r>
          </a:p>
          <a:p>
            <a:pPr marL="365125" indent="-365125"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Pigmentation and UV radiation exposure are the most important risk factors.</a:t>
            </a:r>
          </a:p>
          <a:p>
            <a:pPr marL="365125" indent="-365125"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can be cured if caught and treated early but if left untreated, it may spread to other parts and can be fatal.</a:t>
            </a:r>
          </a:p>
          <a:p>
            <a:pPr marL="365125" indent="-365125">
              <a:spcAft>
                <a:spcPts val="1200"/>
              </a:spcAft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Melanoma has increased dramatically in fair skinned population worldwide.</a:t>
            </a:r>
          </a:p>
        </p:txBody>
      </p: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42901AAE-9FB3-4A92-B0AC-C621BF05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Page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5" name="Picture 8">
            <a:extLst>
              <a:ext uri="{FF2B5EF4-FFF2-40B4-BE49-F238E27FC236}">
                <a16:creationId xmlns:a16="http://schemas.microsoft.com/office/drawing/2014/main" id="{40FAD073-BA67-2542-9A7F-DCCB49D7BEBA}"/>
              </a:ext>
            </a:extLst>
          </p:cNvPr>
          <p:cNvPicPr>
            <a:picLocks noGrp="1" noChangeAspect="1" noChangeArrowheads="1"/>
          </p:cNvPicPr>
          <p:nvPr>
            <p:ph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r="-2" b="10201"/>
          <a:stretch/>
        </p:blipFill>
        <p:spPr bwMode="auto">
          <a:xfrm>
            <a:off x="20" y="10"/>
            <a:ext cx="61023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Slide Number Placeholder 5" hidden="1">
            <a:extLst>
              <a:ext uri="{FF2B5EF4-FFF2-40B4-BE49-F238E27FC236}">
                <a16:creationId xmlns:a16="http://schemas.microsoft.com/office/drawing/2014/main" id="{663A58A3-AFD8-4267-8978-CFDBA417EC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5251F420-7306-4E7C-A79E-F31A38F7D3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42335A9D-0AA6-D74E-B4D2-9B7ED90B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40" y="229347"/>
            <a:ext cx="5469089" cy="754068"/>
          </a:xfrm>
          <a:solidFill>
            <a:srgbClr val="FFFFFF">
              <a:alpha val="38824"/>
            </a:srgbClr>
          </a:solidFill>
        </p:spPr>
        <p:txBody>
          <a:bodyPr anchor="ctr"/>
          <a:lstStyle/>
          <a:p>
            <a:pPr algn="ctr"/>
            <a:r>
              <a:rPr lang="en-NO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erican Typewriter" panose="02090604020004020304" pitchFamily="18" charset="77"/>
              </a:rPr>
              <a:t>Melanoma</a:t>
            </a:r>
            <a:endParaRPr lang="en-NO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erican Typewriter" panose="02090604020004020304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8C55F6-BBC5-BA48-8501-5240B4E944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293914" y="297550"/>
            <a:ext cx="6161314" cy="62375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8A940-FFDE-6C47-A565-C368F85319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Content Placeholder 24">
            <a:extLst>
              <a:ext uri="{FF2B5EF4-FFF2-40B4-BE49-F238E27FC236}">
                <a16:creationId xmlns:a16="http://schemas.microsoft.com/office/drawing/2014/main" id="{4D41316B-9BE9-5F43-B907-28F482C3411C}"/>
              </a:ext>
            </a:extLst>
          </p:cNvPr>
          <p:cNvSpPr txBox="1">
            <a:spLocks/>
          </p:cNvSpPr>
          <p:nvPr/>
        </p:nvSpPr>
        <p:spPr>
          <a:xfrm>
            <a:off x="7369630" y="1677388"/>
            <a:ext cx="4245428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O" sz="3600" dirty="0">
                <a:latin typeface="American Typewriter" panose="02090604020004020304" pitchFamily="18" charset="77"/>
              </a:rPr>
              <a:t>Norway is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NO" sz="36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5th in incidence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NO" sz="3600" dirty="0">
                <a:latin typeface="American Typewriter" panose="02090604020004020304" pitchFamily="18" charset="77"/>
              </a:rPr>
              <a:t>and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NO" sz="36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2nd in mortality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NO" sz="3600" dirty="0">
                <a:latin typeface="American Typewriter" panose="02090604020004020304" pitchFamily="18" charset="77"/>
              </a:rPr>
              <a:t>worldwide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16D5681D-9C33-A74B-9FCA-95E67E40D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296217" y="297550"/>
            <a:ext cx="6161314" cy="6237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1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1B41D3C-2FD6-B743-94FB-44119ED69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734569"/>
              </p:ext>
            </p:extLst>
          </p:nvPr>
        </p:nvGraphicFramePr>
        <p:xfrm>
          <a:off x="7075713" y="1510558"/>
          <a:ext cx="4516211" cy="4472046"/>
        </p:xfrm>
        <a:graphic>
          <a:graphicData uri="http://schemas.openxmlformats.org/drawingml/2006/table">
            <a:tbl>
              <a:tblPr firstCol="1">
                <a:tableStyleId>{1E171933-4619-4E11-9A3F-F7608DF75F80}</a:tableStyleId>
              </a:tblPr>
              <a:tblGrid>
                <a:gridCol w="1328058">
                  <a:extLst>
                    <a:ext uri="{9D8B030D-6E8A-4147-A177-3AD203B41FA5}">
                      <a16:colId xmlns:a16="http://schemas.microsoft.com/office/drawing/2014/main" val="62922374"/>
                    </a:ext>
                  </a:extLst>
                </a:gridCol>
                <a:gridCol w="3188153">
                  <a:extLst>
                    <a:ext uri="{9D8B030D-6E8A-4147-A177-3AD203B41FA5}">
                      <a16:colId xmlns:a16="http://schemas.microsoft.com/office/drawing/2014/main" val="2442576175"/>
                    </a:ext>
                  </a:extLst>
                </a:gridCol>
              </a:tblGrid>
              <a:tr h="745341">
                <a:tc gridSpan="2">
                  <a:txBody>
                    <a:bodyPr/>
                    <a:lstStyle/>
                    <a:p>
                      <a:pPr algn="ct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 category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NO" sz="2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4219"/>
                  </a:ext>
                </a:extLst>
              </a:tr>
              <a:tr h="745341">
                <a:tc>
                  <a:txBody>
                    <a:bodyPr/>
                    <a:lstStyle/>
                    <a:p>
                      <a:pPr algn="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(Tis)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 situ</a:t>
                      </a:r>
                      <a:endParaRPr lang="en-NO" sz="2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390662"/>
                  </a:ext>
                </a:extLst>
              </a:tr>
              <a:tr h="745341">
                <a:tc>
                  <a:txBody>
                    <a:bodyPr/>
                    <a:lstStyle/>
                    <a:p>
                      <a:pPr algn="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</a:t>
                      </a:r>
                      <a:r>
                        <a:rPr lang="en-NO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 to 1mm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248493"/>
                  </a:ext>
                </a:extLst>
              </a:tr>
              <a:tr h="745341">
                <a:tc>
                  <a:txBody>
                    <a:bodyPr/>
                    <a:lstStyle/>
                    <a:p>
                      <a:pPr algn="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O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 1mm up to 2mm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532440"/>
                  </a:ext>
                </a:extLst>
              </a:tr>
              <a:tr h="745341">
                <a:tc>
                  <a:txBody>
                    <a:bodyPr/>
                    <a:lstStyle/>
                    <a:p>
                      <a:pPr algn="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O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 2mm up to 4mm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626824"/>
                  </a:ext>
                </a:extLst>
              </a:tr>
              <a:tr h="745341">
                <a:tc>
                  <a:txBody>
                    <a:bodyPr/>
                    <a:lstStyle/>
                    <a:p>
                      <a:pPr algn="r"/>
                      <a:r>
                        <a:rPr lang="en-NO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O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more than 4mm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78584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BD55F-342C-0545-B2EE-2FE1BF39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61943"/>
            <a:ext cx="5930365" cy="636569"/>
          </a:xfrm>
        </p:spPr>
        <p:txBody>
          <a:bodyPr/>
          <a:lstStyle/>
          <a:p>
            <a:r>
              <a:rPr lang="en-NO" sz="4400" dirty="0">
                <a:latin typeface="American Typewriter" panose="02090604020004020304" pitchFamily="18" charset="77"/>
              </a:rPr>
              <a:t>Tumour thickness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164E24-6AF6-8947-98FC-40A7EEE6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951F6-8846-F049-A441-C3A1B9EFF966}"/>
              </a:ext>
            </a:extLst>
          </p:cNvPr>
          <p:cNvSpPr/>
          <p:nvPr/>
        </p:nvSpPr>
        <p:spPr>
          <a:xfrm>
            <a:off x="380999" y="5751772"/>
            <a:ext cx="59303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</a:rPr>
              <a:t>Source: </a:t>
            </a:r>
            <a:r>
              <a:rPr lang="en-GB" b="1" dirty="0">
                <a:latin typeface="Consolas" panose="020B0609020204030204" pitchFamily="49" charset="0"/>
              </a:rPr>
              <a:t>Cancer Research UK / Wikimedia Commons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11" name="Picture 2" descr="https://upload.wikimedia.org/wikipedia/commons/thumb/d/dc/Diagram_showing_the_T_stages_of_melanoma_CRUK_373.svg/1280px-Diagram_showing_the_T_stages_of_melanoma_CRUK_373.svg.png">
            <a:extLst>
              <a:ext uri="{FF2B5EF4-FFF2-40B4-BE49-F238E27FC236}">
                <a16:creationId xmlns:a16="http://schemas.microsoft.com/office/drawing/2014/main" id="{18A69EA0-DE19-EC42-AE32-6BF9F12B310D}"/>
              </a:ext>
            </a:extLst>
          </p:cNvPr>
          <p:cNvPicPr>
            <a:picLocks noGrp="1" noChangeAspect="1" noChangeArrowheads="1"/>
          </p:cNvPicPr>
          <p:nvPr>
            <p:ph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8006" r="11609" b="10859"/>
          <a:stretch/>
        </p:blipFill>
        <p:spPr bwMode="auto">
          <a:xfrm>
            <a:off x="381000" y="2255900"/>
            <a:ext cx="5456626" cy="319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866B3-58F5-7C4A-B562-C216ED61CFAA}"/>
              </a:ext>
            </a:extLst>
          </p:cNvPr>
          <p:cNvSpPr txBox="1"/>
          <p:nvPr/>
        </p:nvSpPr>
        <p:spPr>
          <a:xfrm>
            <a:off x="381000" y="793423"/>
            <a:ext cx="593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American Typewriter" panose="02090604020004020304" pitchFamily="18" charset="77"/>
              </a:rPr>
              <a:t>The most important prognostic factor</a:t>
            </a:r>
            <a:endParaRPr lang="en-NO" sz="24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AC6074-5989-AD41-8A48-0DF9D35E4548}"/>
              </a:ext>
            </a:extLst>
          </p:cNvPr>
          <p:cNvSpPr/>
          <p:nvPr/>
        </p:nvSpPr>
        <p:spPr>
          <a:xfrm>
            <a:off x="2319305" y="2213507"/>
            <a:ext cx="454172" cy="454172"/>
          </a:xfrm>
          <a:prstGeom prst="ellipse">
            <a:avLst/>
          </a:prstGeom>
          <a:noFill/>
          <a:ln w="50800" cmpd="dbl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4172"/>
                      <a:gd name="connsiteY0" fmla="*/ 227086 h 454172"/>
                      <a:gd name="connsiteX1" fmla="*/ 227086 w 454172"/>
                      <a:gd name="connsiteY1" fmla="*/ 0 h 454172"/>
                      <a:gd name="connsiteX2" fmla="*/ 454172 w 454172"/>
                      <a:gd name="connsiteY2" fmla="*/ 227086 h 454172"/>
                      <a:gd name="connsiteX3" fmla="*/ 227086 w 454172"/>
                      <a:gd name="connsiteY3" fmla="*/ 454172 h 454172"/>
                      <a:gd name="connsiteX4" fmla="*/ 0 w 454172"/>
                      <a:gd name="connsiteY4" fmla="*/ 227086 h 454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4172" h="454172" fill="none" extrusionOk="0">
                        <a:moveTo>
                          <a:pt x="0" y="227086"/>
                        </a:moveTo>
                        <a:cubicBezTo>
                          <a:pt x="12974" y="103209"/>
                          <a:pt x="106239" y="-9402"/>
                          <a:pt x="227086" y="0"/>
                        </a:cubicBezTo>
                        <a:cubicBezTo>
                          <a:pt x="331528" y="-3212"/>
                          <a:pt x="445925" y="109435"/>
                          <a:pt x="454172" y="227086"/>
                        </a:cubicBezTo>
                        <a:cubicBezTo>
                          <a:pt x="452155" y="333271"/>
                          <a:pt x="338897" y="473079"/>
                          <a:pt x="227086" y="454172"/>
                        </a:cubicBezTo>
                        <a:cubicBezTo>
                          <a:pt x="126460" y="468050"/>
                          <a:pt x="13754" y="355809"/>
                          <a:pt x="0" y="227086"/>
                        </a:cubicBezTo>
                        <a:close/>
                      </a:path>
                      <a:path w="454172" h="454172" stroke="0" extrusionOk="0">
                        <a:moveTo>
                          <a:pt x="0" y="227086"/>
                        </a:moveTo>
                        <a:cubicBezTo>
                          <a:pt x="-7533" y="97023"/>
                          <a:pt x="97899" y="1415"/>
                          <a:pt x="227086" y="0"/>
                        </a:cubicBezTo>
                        <a:cubicBezTo>
                          <a:pt x="358645" y="1293"/>
                          <a:pt x="425371" y="102586"/>
                          <a:pt x="454172" y="227086"/>
                        </a:cubicBezTo>
                        <a:cubicBezTo>
                          <a:pt x="436008" y="370240"/>
                          <a:pt x="349768" y="469282"/>
                          <a:pt x="227086" y="454172"/>
                        </a:cubicBezTo>
                        <a:cubicBezTo>
                          <a:pt x="86862" y="446070"/>
                          <a:pt x="20604" y="362347"/>
                          <a:pt x="0" y="22708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63DEEA83-064A-0745-8251-30CACA855B41}"/>
              </a:ext>
            </a:extLst>
          </p:cNvPr>
          <p:cNvSpPr/>
          <p:nvPr/>
        </p:nvSpPr>
        <p:spPr>
          <a:xfrm>
            <a:off x="7339422" y="3280637"/>
            <a:ext cx="296726" cy="296726"/>
          </a:xfrm>
          <a:prstGeom prst="chevron">
            <a:avLst>
              <a:gd name="adj" fmla="val 33673"/>
            </a:avLst>
          </a:prstGeom>
          <a:ln w="50800" cmpd="dbl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6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006 0 " pathEditMode="relative" ptsTypes="AA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100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06 2.96296E-6 L 0.15092 2.96296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007 L -2.5E-6 0.2164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91 -2.96296E-6 L 0.22448 2.96296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1644 L -2.5E-6 0.3243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524000" y="1508495"/>
            <a:ext cx="9144000" cy="385259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en-GB" sz="2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study long-term </a:t>
            </a:r>
            <a:r>
              <a:rPr lang="en-GB" sz="2800" b="1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trends in melanoma tumour thickness,</a:t>
            </a:r>
            <a:r>
              <a:rPr lang="en-GB" sz="2800" b="1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and in important subgroups such as sex, age and anatomic sites, in a unique nationwide case series over a 40-year time period.</a:t>
            </a:r>
            <a:endParaRPr lang="en-US" sz="2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0807F9-3BE2-C64B-9511-502D0612B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27" name="TextBox 26"/>
          <p:cNvSpPr txBox="1"/>
          <p:nvPr/>
        </p:nvSpPr>
        <p:spPr>
          <a:xfrm>
            <a:off x="1524000" y="149833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American Typewriter" panose="02090604020004020304" pitchFamily="18" charset="77"/>
              </a:rPr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315645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4A8A381-1F80-AE45-93DA-1724E0455210}"/>
              </a:ext>
            </a:extLst>
          </p:cNvPr>
          <p:cNvSpPr txBox="1"/>
          <p:nvPr/>
        </p:nvSpPr>
        <p:spPr>
          <a:xfrm>
            <a:off x="377194" y="4632883"/>
            <a:ext cx="11350517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this project, data were digitized from the paper archives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EE3EF-4932-B948-A1A0-2341800F713D}"/>
              </a:ext>
            </a:extLst>
          </p:cNvPr>
          <p:cNvSpPr txBox="1"/>
          <p:nvPr/>
        </p:nvSpPr>
        <p:spPr>
          <a:xfrm>
            <a:off x="377195" y="4632881"/>
            <a:ext cx="1142088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Melanoma registry was established.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3FF61-0848-754F-9003-047BE99A94A0}"/>
              </a:ext>
            </a:extLst>
          </p:cNvPr>
          <p:cNvSpPr txBox="1"/>
          <p:nvPr/>
        </p:nvSpPr>
        <p:spPr>
          <a:xfrm>
            <a:off x="385557" y="4632883"/>
            <a:ext cx="1142088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2000, more information are registered and data have less missing.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80B1A65-5728-084C-BF35-AF29EB75A42A}"/>
              </a:ext>
            </a:extLst>
          </p:cNvPr>
          <p:cNvSpPr/>
          <p:nvPr/>
        </p:nvSpPr>
        <p:spPr>
          <a:xfrm rot="5400000">
            <a:off x="7053644" y="-162922"/>
            <a:ext cx="384048" cy="9121548"/>
          </a:xfrm>
          <a:custGeom>
            <a:avLst/>
            <a:gdLst>
              <a:gd name="connsiteX0" fmla="*/ 0 w 384048"/>
              <a:gd name="connsiteY0" fmla="*/ 0 h 9121548"/>
              <a:gd name="connsiteX1" fmla="*/ 192024 w 384048"/>
              <a:gd name="connsiteY1" fmla="*/ 160017 h 9121548"/>
              <a:gd name="connsiteX2" fmla="*/ 192024 w 384048"/>
              <a:gd name="connsiteY2" fmla="*/ 762697 h 9121548"/>
              <a:gd name="connsiteX3" fmla="*/ 192024 w 384048"/>
              <a:gd name="connsiteY3" fmla="*/ 1365376 h 9121548"/>
              <a:gd name="connsiteX4" fmla="*/ 192024 w 384048"/>
              <a:gd name="connsiteY4" fmla="*/ 2052431 h 9121548"/>
              <a:gd name="connsiteX5" fmla="*/ 192024 w 384048"/>
              <a:gd name="connsiteY5" fmla="*/ 2655110 h 9121548"/>
              <a:gd name="connsiteX6" fmla="*/ 192024 w 384048"/>
              <a:gd name="connsiteY6" fmla="*/ 3342165 h 9121548"/>
              <a:gd name="connsiteX7" fmla="*/ 192024 w 384048"/>
              <a:gd name="connsiteY7" fmla="*/ 4378774 h 9121548"/>
              <a:gd name="connsiteX8" fmla="*/ 384048 w 384048"/>
              <a:gd name="connsiteY8" fmla="*/ 4538791 h 9121548"/>
              <a:gd name="connsiteX9" fmla="*/ 192024 w 384048"/>
              <a:gd name="connsiteY9" fmla="*/ 4698808 h 9121548"/>
              <a:gd name="connsiteX10" fmla="*/ 192024 w 384048"/>
              <a:gd name="connsiteY10" fmla="*/ 5393023 h 9121548"/>
              <a:gd name="connsiteX11" fmla="*/ 192024 w 384048"/>
              <a:gd name="connsiteY11" fmla="*/ 5959356 h 9121548"/>
              <a:gd name="connsiteX12" fmla="*/ 192024 w 384048"/>
              <a:gd name="connsiteY12" fmla="*/ 6440435 h 9121548"/>
              <a:gd name="connsiteX13" fmla="*/ 192024 w 384048"/>
              <a:gd name="connsiteY13" fmla="*/ 7049395 h 9121548"/>
              <a:gd name="connsiteX14" fmla="*/ 192024 w 384048"/>
              <a:gd name="connsiteY14" fmla="*/ 7700983 h 9121548"/>
              <a:gd name="connsiteX15" fmla="*/ 192024 w 384048"/>
              <a:gd name="connsiteY15" fmla="*/ 8352571 h 9121548"/>
              <a:gd name="connsiteX16" fmla="*/ 192024 w 384048"/>
              <a:gd name="connsiteY16" fmla="*/ 8961531 h 9121548"/>
              <a:gd name="connsiteX17" fmla="*/ 0 w 384048"/>
              <a:gd name="connsiteY17" fmla="*/ 9121548 h 9121548"/>
              <a:gd name="connsiteX18" fmla="*/ 0 w 384048"/>
              <a:gd name="connsiteY18" fmla="*/ 8743655 h 9121548"/>
              <a:gd name="connsiteX19" fmla="*/ 0 w 384048"/>
              <a:gd name="connsiteY19" fmla="*/ 8092116 h 9121548"/>
              <a:gd name="connsiteX20" fmla="*/ 0 w 384048"/>
              <a:gd name="connsiteY20" fmla="*/ 7531792 h 9121548"/>
              <a:gd name="connsiteX21" fmla="*/ 0 w 384048"/>
              <a:gd name="connsiteY21" fmla="*/ 6697822 h 9121548"/>
              <a:gd name="connsiteX22" fmla="*/ 0 w 384048"/>
              <a:gd name="connsiteY22" fmla="*/ 6137499 h 9121548"/>
              <a:gd name="connsiteX23" fmla="*/ 0 w 384048"/>
              <a:gd name="connsiteY23" fmla="*/ 5759606 h 9121548"/>
              <a:gd name="connsiteX24" fmla="*/ 0 w 384048"/>
              <a:gd name="connsiteY24" fmla="*/ 5381713 h 9121548"/>
              <a:gd name="connsiteX25" fmla="*/ 0 w 384048"/>
              <a:gd name="connsiteY25" fmla="*/ 4547743 h 9121548"/>
              <a:gd name="connsiteX26" fmla="*/ 0 w 384048"/>
              <a:gd name="connsiteY26" fmla="*/ 4078635 h 9121548"/>
              <a:gd name="connsiteX27" fmla="*/ 0 w 384048"/>
              <a:gd name="connsiteY27" fmla="*/ 3518311 h 9121548"/>
              <a:gd name="connsiteX28" fmla="*/ 0 w 384048"/>
              <a:gd name="connsiteY28" fmla="*/ 3049203 h 9121548"/>
              <a:gd name="connsiteX29" fmla="*/ 0 w 384048"/>
              <a:gd name="connsiteY29" fmla="*/ 2671310 h 9121548"/>
              <a:gd name="connsiteX30" fmla="*/ 0 w 384048"/>
              <a:gd name="connsiteY30" fmla="*/ 1928556 h 9121548"/>
              <a:gd name="connsiteX31" fmla="*/ 0 w 384048"/>
              <a:gd name="connsiteY31" fmla="*/ 1459448 h 9121548"/>
              <a:gd name="connsiteX32" fmla="*/ 0 w 384048"/>
              <a:gd name="connsiteY32" fmla="*/ 1081555 h 9121548"/>
              <a:gd name="connsiteX33" fmla="*/ 0 w 384048"/>
              <a:gd name="connsiteY33" fmla="*/ 612447 h 9121548"/>
              <a:gd name="connsiteX34" fmla="*/ 0 w 384048"/>
              <a:gd name="connsiteY34" fmla="*/ 0 h 9121548"/>
              <a:gd name="connsiteX0" fmla="*/ 0 w 384048"/>
              <a:gd name="connsiteY0" fmla="*/ 0 h 9121548"/>
              <a:gd name="connsiteX1" fmla="*/ 192024 w 384048"/>
              <a:gd name="connsiteY1" fmla="*/ 160017 h 9121548"/>
              <a:gd name="connsiteX2" fmla="*/ 192024 w 384048"/>
              <a:gd name="connsiteY2" fmla="*/ 762697 h 9121548"/>
              <a:gd name="connsiteX3" fmla="*/ 192024 w 384048"/>
              <a:gd name="connsiteY3" fmla="*/ 1407564 h 9121548"/>
              <a:gd name="connsiteX4" fmla="*/ 192024 w 384048"/>
              <a:gd name="connsiteY4" fmla="*/ 2094618 h 9121548"/>
              <a:gd name="connsiteX5" fmla="*/ 192024 w 384048"/>
              <a:gd name="connsiteY5" fmla="*/ 2655110 h 9121548"/>
              <a:gd name="connsiteX6" fmla="*/ 192024 w 384048"/>
              <a:gd name="connsiteY6" fmla="*/ 3342165 h 9121548"/>
              <a:gd name="connsiteX7" fmla="*/ 192024 w 384048"/>
              <a:gd name="connsiteY7" fmla="*/ 4378774 h 9121548"/>
              <a:gd name="connsiteX8" fmla="*/ 384048 w 384048"/>
              <a:gd name="connsiteY8" fmla="*/ 4538791 h 9121548"/>
              <a:gd name="connsiteX9" fmla="*/ 192024 w 384048"/>
              <a:gd name="connsiteY9" fmla="*/ 4698808 h 9121548"/>
              <a:gd name="connsiteX10" fmla="*/ 192024 w 384048"/>
              <a:gd name="connsiteY10" fmla="*/ 5265141 h 9121548"/>
              <a:gd name="connsiteX11" fmla="*/ 192024 w 384048"/>
              <a:gd name="connsiteY11" fmla="*/ 5746220 h 9121548"/>
              <a:gd name="connsiteX12" fmla="*/ 192024 w 384048"/>
              <a:gd name="connsiteY12" fmla="*/ 6269926 h 9121548"/>
              <a:gd name="connsiteX13" fmla="*/ 192024 w 384048"/>
              <a:gd name="connsiteY13" fmla="*/ 6751005 h 9121548"/>
              <a:gd name="connsiteX14" fmla="*/ 192024 w 384048"/>
              <a:gd name="connsiteY14" fmla="*/ 7232083 h 9121548"/>
              <a:gd name="connsiteX15" fmla="*/ 192024 w 384048"/>
              <a:gd name="connsiteY15" fmla="*/ 7883671 h 9121548"/>
              <a:gd name="connsiteX16" fmla="*/ 192024 w 384048"/>
              <a:gd name="connsiteY16" fmla="*/ 8364750 h 9121548"/>
              <a:gd name="connsiteX17" fmla="*/ 192024 w 384048"/>
              <a:gd name="connsiteY17" fmla="*/ 8961531 h 9121548"/>
              <a:gd name="connsiteX18" fmla="*/ 0 w 384048"/>
              <a:gd name="connsiteY18" fmla="*/ 9121548 h 912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4048" h="9121548" stroke="0" extrusionOk="0">
                <a:moveTo>
                  <a:pt x="0" y="0"/>
                </a:moveTo>
                <a:cubicBezTo>
                  <a:pt x="100422" y="4407"/>
                  <a:pt x="189925" y="68655"/>
                  <a:pt x="192024" y="160017"/>
                </a:cubicBezTo>
                <a:cubicBezTo>
                  <a:pt x="195201" y="283938"/>
                  <a:pt x="214265" y="601222"/>
                  <a:pt x="192024" y="762697"/>
                </a:cubicBezTo>
                <a:cubicBezTo>
                  <a:pt x="169783" y="924172"/>
                  <a:pt x="209891" y="1146316"/>
                  <a:pt x="192024" y="1365376"/>
                </a:cubicBezTo>
                <a:cubicBezTo>
                  <a:pt x="174157" y="1584436"/>
                  <a:pt x="185125" y="1870853"/>
                  <a:pt x="192024" y="2052431"/>
                </a:cubicBezTo>
                <a:cubicBezTo>
                  <a:pt x="198923" y="2234010"/>
                  <a:pt x="194848" y="2494095"/>
                  <a:pt x="192024" y="2655110"/>
                </a:cubicBezTo>
                <a:cubicBezTo>
                  <a:pt x="189200" y="2816125"/>
                  <a:pt x="196966" y="3048135"/>
                  <a:pt x="192024" y="3342165"/>
                </a:cubicBezTo>
                <a:cubicBezTo>
                  <a:pt x="187082" y="3636195"/>
                  <a:pt x="241591" y="3977687"/>
                  <a:pt x="192024" y="4378774"/>
                </a:cubicBezTo>
                <a:cubicBezTo>
                  <a:pt x="194561" y="4468626"/>
                  <a:pt x="266708" y="4553878"/>
                  <a:pt x="384048" y="4538791"/>
                </a:cubicBezTo>
                <a:cubicBezTo>
                  <a:pt x="292150" y="4526280"/>
                  <a:pt x="184625" y="4626458"/>
                  <a:pt x="192024" y="4698808"/>
                </a:cubicBezTo>
                <a:cubicBezTo>
                  <a:pt x="200180" y="4949882"/>
                  <a:pt x="186174" y="5170521"/>
                  <a:pt x="192024" y="5393023"/>
                </a:cubicBezTo>
                <a:cubicBezTo>
                  <a:pt x="197874" y="5615525"/>
                  <a:pt x="195644" y="5783246"/>
                  <a:pt x="192024" y="5959356"/>
                </a:cubicBezTo>
                <a:cubicBezTo>
                  <a:pt x="188404" y="6135466"/>
                  <a:pt x="170863" y="6213743"/>
                  <a:pt x="192024" y="6440435"/>
                </a:cubicBezTo>
                <a:cubicBezTo>
                  <a:pt x="213185" y="6667127"/>
                  <a:pt x="191338" y="6832531"/>
                  <a:pt x="192024" y="7049395"/>
                </a:cubicBezTo>
                <a:cubicBezTo>
                  <a:pt x="192710" y="7266259"/>
                  <a:pt x="221162" y="7544526"/>
                  <a:pt x="192024" y="7700983"/>
                </a:cubicBezTo>
                <a:cubicBezTo>
                  <a:pt x="162886" y="7857440"/>
                  <a:pt x="189525" y="8079916"/>
                  <a:pt x="192024" y="8352571"/>
                </a:cubicBezTo>
                <a:cubicBezTo>
                  <a:pt x="194523" y="8625226"/>
                  <a:pt x="172575" y="8734002"/>
                  <a:pt x="192024" y="8961531"/>
                </a:cubicBezTo>
                <a:cubicBezTo>
                  <a:pt x="180623" y="9048263"/>
                  <a:pt x="105639" y="9118542"/>
                  <a:pt x="0" y="9121548"/>
                </a:cubicBezTo>
                <a:cubicBezTo>
                  <a:pt x="8771" y="8976846"/>
                  <a:pt x="18589" y="8927192"/>
                  <a:pt x="0" y="8743655"/>
                </a:cubicBezTo>
                <a:cubicBezTo>
                  <a:pt x="-18589" y="8560118"/>
                  <a:pt x="11784" y="8259351"/>
                  <a:pt x="0" y="8092116"/>
                </a:cubicBezTo>
                <a:cubicBezTo>
                  <a:pt x="-11784" y="7924881"/>
                  <a:pt x="-21796" y="7691852"/>
                  <a:pt x="0" y="7531792"/>
                </a:cubicBezTo>
                <a:cubicBezTo>
                  <a:pt x="21796" y="7371732"/>
                  <a:pt x="-13225" y="7047594"/>
                  <a:pt x="0" y="6697822"/>
                </a:cubicBezTo>
                <a:cubicBezTo>
                  <a:pt x="13225" y="6348050"/>
                  <a:pt x="-7207" y="6398972"/>
                  <a:pt x="0" y="6137499"/>
                </a:cubicBezTo>
                <a:cubicBezTo>
                  <a:pt x="7207" y="5876026"/>
                  <a:pt x="-2198" y="5936918"/>
                  <a:pt x="0" y="5759606"/>
                </a:cubicBezTo>
                <a:cubicBezTo>
                  <a:pt x="2198" y="5582294"/>
                  <a:pt x="-4172" y="5463104"/>
                  <a:pt x="0" y="5381713"/>
                </a:cubicBezTo>
                <a:cubicBezTo>
                  <a:pt x="4172" y="5300322"/>
                  <a:pt x="2002" y="4743437"/>
                  <a:pt x="0" y="4547743"/>
                </a:cubicBezTo>
                <a:cubicBezTo>
                  <a:pt x="-2002" y="4352049"/>
                  <a:pt x="-9316" y="4239921"/>
                  <a:pt x="0" y="4078635"/>
                </a:cubicBezTo>
                <a:cubicBezTo>
                  <a:pt x="9316" y="3917349"/>
                  <a:pt x="24043" y="3771539"/>
                  <a:pt x="0" y="3518311"/>
                </a:cubicBezTo>
                <a:cubicBezTo>
                  <a:pt x="-24043" y="3265083"/>
                  <a:pt x="-5704" y="3251591"/>
                  <a:pt x="0" y="3049203"/>
                </a:cubicBezTo>
                <a:cubicBezTo>
                  <a:pt x="5704" y="2846815"/>
                  <a:pt x="-9199" y="2796088"/>
                  <a:pt x="0" y="2671310"/>
                </a:cubicBezTo>
                <a:cubicBezTo>
                  <a:pt x="9199" y="2546532"/>
                  <a:pt x="-26994" y="2155602"/>
                  <a:pt x="0" y="1928556"/>
                </a:cubicBezTo>
                <a:cubicBezTo>
                  <a:pt x="26994" y="1701510"/>
                  <a:pt x="2487" y="1693229"/>
                  <a:pt x="0" y="1459448"/>
                </a:cubicBezTo>
                <a:cubicBezTo>
                  <a:pt x="-2487" y="1225667"/>
                  <a:pt x="6425" y="1198513"/>
                  <a:pt x="0" y="1081555"/>
                </a:cubicBezTo>
                <a:cubicBezTo>
                  <a:pt x="-6425" y="964597"/>
                  <a:pt x="-14873" y="723445"/>
                  <a:pt x="0" y="612447"/>
                </a:cubicBezTo>
                <a:cubicBezTo>
                  <a:pt x="14873" y="501449"/>
                  <a:pt x="-1796" y="282681"/>
                  <a:pt x="0" y="0"/>
                </a:cubicBezTo>
                <a:close/>
              </a:path>
              <a:path w="384048" h="9121548" fill="none" extrusionOk="0">
                <a:moveTo>
                  <a:pt x="0" y="0"/>
                </a:moveTo>
                <a:cubicBezTo>
                  <a:pt x="114877" y="-2926"/>
                  <a:pt x="190680" y="64226"/>
                  <a:pt x="192024" y="160017"/>
                </a:cubicBezTo>
                <a:cubicBezTo>
                  <a:pt x="162728" y="297106"/>
                  <a:pt x="163186" y="495867"/>
                  <a:pt x="192024" y="762697"/>
                </a:cubicBezTo>
                <a:cubicBezTo>
                  <a:pt x="220862" y="1029527"/>
                  <a:pt x="165256" y="1232880"/>
                  <a:pt x="192024" y="1407564"/>
                </a:cubicBezTo>
                <a:cubicBezTo>
                  <a:pt x="218792" y="1582248"/>
                  <a:pt x="174497" y="1899834"/>
                  <a:pt x="192024" y="2094618"/>
                </a:cubicBezTo>
                <a:cubicBezTo>
                  <a:pt x="209551" y="2289402"/>
                  <a:pt x="172451" y="2449991"/>
                  <a:pt x="192024" y="2655110"/>
                </a:cubicBezTo>
                <a:cubicBezTo>
                  <a:pt x="211597" y="2860229"/>
                  <a:pt x="197358" y="3197442"/>
                  <a:pt x="192024" y="3342165"/>
                </a:cubicBezTo>
                <a:cubicBezTo>
                  <a:pt x="186690" y="3486888"/>
                  <a:pt x="226351" y="4032804"/>
                  <a:pt x="192024" y="4378774"/>
                </a:cubicBezTo>
                <a:cubicBezTo>
                  <a:pt x="198465" y="4450736"/>
                  <a:pt x="294695" y="4523139"/>
                  <a:pt x="384048" y="4538791"/>
                </a:cubicBezTo>
                <a:cubicBezTo>
                  <a:pt x="285190" y="4519756"/>
                  <a:pt x="184845" y="4614684"/>
                  <a:pt x="192024" y="4698808"/>
                </a:cubicBezTo>
                <a:cubicBezTo>
                  <a:pt x="192617" y="4813575"/>
                  <a:pt x="195009" y="5013215"/>
                  <a:pt x="192024" y="5265141"/>
                </a:cubicBezTo>
                <a:cubicBezTo>
                  <a:pt x="189039" y="5517067"/>
                  <a:pt x="212987" y="5518799"/>
                  <a:pt x="192024" y="5746220"/>
                </a:cubicBezTo>
                <a:cubicBezTo>
                  <a:pt x="171061" y="5973641"/>
                  <a:pt x="194181" y="6137572"/>
                  <a:pt x="192024" y="6269926"/>
                </a:cubicBezTo>
                <a:cubicBezTo>
                  <a:pt x="189867" y="6402280"/>
                  <a:pt x="207597" y="6543889"/>
                  <a:pt x="192024" y="6751005"/>
                </a:cubicBezTo>
                <a:cubicBezTo>
                  <a:pt x="176451" y="6958121"/>
                  <a:pt x="213857" y="7104477"/>
                  <a:pt x="192024" y="7232083"/>
                </a:cubicBezTo>
                <a:cubicBezTo>
                  <a:pt x="170191" y="7359689"/>
                  <a:pt x="219305" y="7636791"/>
                  <a:pt x="192024" y="7883671"/>
                </a:cubicBezTo>
                <a:cubicBezTo>
                  <a:pt x="164743" y="8130551"/>
                  <a:pt x="212091" y="8262174"/>
                  <a:pt x="192024" y="8364750"/>
                </a:cubicBezTo>
                <a:cubicBezTo>
                  <a:pt x="171957" y="8467326"/>
                  <a:pt x="170020" y="8716539"/>
                  <a:pt x="192024" y="8961531"/>
                </a:cubicBezTo>
                <a:cubicBezTo>
                  <a:pt x="184482" y="9050524"/>
                  <a:pt x="102697" y="9104524"/>
                  <a:pt x="0" y="9121548"/>
                </a:cubicBezTo>
              </a:path>
              <a:path w="384048" h="9121548" fill="none" stroke="0" extrusionOk="0">
                <a:moveTo>
                  <a:pt x="0" y="0"/>
                </a:moveTo>
                <a:cubicBezTo>
                  <a:pt x="107276" y="12329"/>
                  <a:pt x="208574" y="72570"/>
                  <a:pt x="192024" y="160017"/>
                </a:cubicBezTo>
                <a:cubicBezTo>
                  <a:pt x="204347" y="294135"/>
                  <a:pt x="179583" y="485094"/>
                  <a:pt x="192024" y="636134"/>
                </a:cubicBezTo>
                <a:cubicBezTo>
                  <a:pt x="204465" y="787174"/>
                  <a:pt x="194954" y="944724"/>
                  <a:pt x="192024" y="1196626"/>
                </a:cubicBezTo>
                <a:cubicBezTo>
                  <a:pt x="189094" y="1448528"/>
                  <a:pt x="179523" y="1603584"/>
                  <a:pt x="192024" y="1883681"/>
                </a:cubicBezTo>
                <a:cubicBezTo>
                  <a:pt x="204525" y="2163779"/>
                  <a:pt x="211805" y="2312638"/>
                  <a:pt x="192024" y="2444173"/>
                </a:cubicBezTo>
                <a:cubicBezTo>
                  <a:pt x="172243" y="2575708"/>
                  <a:pt x="199308" y="2752157"/>
                  <a:pt x="192024" y="3046852"/>
                </a:cubicBezTo>
                <a:cubicBezTo>
                  <a:pt x="184740" y="3341547"/>
                  <a:pt x="193395" y="3423002"/>
                  <a:pt x="192024" y="3565157"/>
                </a:cubicBezTo>
                <a:cubicBezTo>
                  <a:pt x="190653" y="3707313"/>
                  <a:pt x="214244" y="4039910"/>
                  <a:pt x="192024" y="4378774"/>
                </a:cubicBezTo>
                <a:cubicBezTo>
                  <a:pt x="205212" y="4468182"/>
                  <a:pt x="281126" y="4524725"/>
                  <a:pt x="384048" y="4538791"/>
                </a:cubicBezTo>
                <a:cubicBezTo>
                  <a:pt x="295097" y="4528526"/>
                  <a:pt x="192357" y="4606574"/>
                  <a:pt x="192024" y="4698808"/>
                </a:cubicBezTo>
                <a:cubicBezTo>
                  <a:pt x="168414" y="4870193"/>
                  <a:pt x="206419" y="5083130"/>
                  <a:pt x="192024" y="5179887"/>
                </a:cubicBezTo>
                <a:cubicBezTo>
                  <a:pt x="177629" y="5276644"/>
                  <a:pt x="219002" y="5630360"/>
                  <a:pt x="192024" y="5788847"/>
                </a:cubicBezTo>
                <a:cubicBezTo>
                  <a:pt x="165046" y="5947334"/>
                  <a:pt x="197950" y="6196844"/>
                  <a:pt x="192024" y="6397808"/>
                </a:cubicBezTo>
                <a:cubicBezTo>
                  <a:pt x="186098" y="6598772"/>
                  <a:pt x="176650" y="6697324"/>
                  <a:pt x="192024" y="6921514"/>
                </a:cubicBezTo>
                <a:cubicBezTo>
                  <a:pt x="207398" y="7145704"/>
                  <a:pt x="181924" y="7241937"/>
                  <a:pt x="192024" y="7445220"/>
                </a:cubicBezTo>
                <a:cubicBezTo>
                  <a:pt x="202124" y="7648503"/>
                  <a:pt x="184515" y="7745789"/>
                  <a:pt x="192024" y="7968926"/>
                </a:cubicBezTo>
                <a:cubicBezTo>
                  <a:pt x="199533" y="8192063"/>
                  <a:pt x="225706" y="8631544"/>
                  <a:pt x="192024" y="8961531"/>
                </a:cubicBezTo>
                <a:cubicBezTo>
                  <a:pt x="177984" y="9043220"/>
                  <a:pt x="120049" y="9141056"/>
                  <a:pt x="0" y="9121548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437980946">
                  <a:prstGeom prst="rightBrace">
                    <a:avLst>
                      <a:gd name="adj1" fmla="val 41666"/>
                      <a:gd name="adj2" fmla="val 4975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2591A-5B37-A241-BC58-F45E8885DB07}"/>
              </a:ext>
            </a:extLst>
          </p:cNvPr>
          <p:cNvSpPr txBox="1"/>
          <p:nvPr/>
        </p:nvSpPr>
        <p:spPr>
          <a:xfrm>
            <a:off x="377194" y="4635531"/>
            <a:ext cx="11350517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included all Norwegian melanoma cases with tumour thickness from 1980 to 2019.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D90781-BB30-C147-9A06-BF508E308D7B}"/>
              </a:ext>
            </a:extLst>
          </p:cNvPr>
          <p:cNvGrpSpPr/>
          <p:nvPr/>
        </p:nvGrpSpPr>
        <p:grpSpPr>
          <a:xfrm>
            <a:off x="9582912" y="1188718"/>
            <a:ext cx="2223530" cy="2932178"/>
            <a:chOff x="9582912" y="1962910"/>
            <a:chExt cx="2223530" cy="2932178"/>
          </a:xfrm>
          <a:solidFill>
            <a:schemeClr val="bg1">
              <a:lumMod val="85000"/>
            </a:scheme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400C1E8-1803-AF4E-A988-3FAEDAE73E27}"/>
                </a:ext>
              </a:extLst>
            </p:cNvPr>
            <p:cNvSpPr>
              <a:spLocks/>
            </p:cNvSpPr>
            <p:nvPr/>
          </p:nvSpPr>
          <p:spPr>
            <a:xfrm>
              <a:off x="9582912" y="1962910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grpFill/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1" rIns="213361" bIns="1777267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 Narrow" panose="020B0604020202020204" pitchFamily="34" charset="0"/>
                  <a:cs typeface="Arial Narrow" panose="020B0604020202020204" pitchFamily="34" charset="0"/>
                </a:rPr>
                <a:t>2019</a:t>
              </a:r>
              <a:endParaRPr lang="en-US" sz="4800" b="1" kern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17B6C0A-6F67-1B44-AB90-33BEE718CD2B}"/>
                </a:ext>
              </a:extLst>
            </p:cNvPr>
            <p:cNvSpPr/>
            <p:nvPr/>
          </p:nvSpPr>
          <p:spPr>
            <a:xfrm>
              <a:off x="9761612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End</a:t>
              </a:r>
              <a:r>
                <a:rPr lang="en-US" sz="1800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of our study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76655E-D6C7-CC4A-9DAC-D16E1E9B6941}"/>
              </a:ext>
            </a:extLst>
          </p:cNvPr>
          <p:cNvGrpSpPr/>
          <p:nvPr/>
        </p:nvGrpSpPr>
        <p:grpSpPr>
          <a:xfrm>
            <a:off x="7283573" y="1188717"/>
            <a:ext cx="2478038" cy="2932178"/>
            <a:chOff x="7283573" y="1962909"/>
            <a:chExt cx="2478038" cy="2932178"/>
          </a:xfrm>
          <a:solidFill>
            <a:schemeClr val="bg1">
              <a:lumMod val="85000"/>
            </a:schemeClr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B542B3-D3B8-AA43-A2FD-391A8D136B4B}"/>
                </a:ext>
              </a:extLst>
            </p:cNvPr>
            <p:cNvSpPr>
              <a:spLocks/>
            </p:cNvSpPr>
            <p:nvPr/>
          </p:nvSpPr>
          <p:spPr>
            <a:xfrm>
              <a:off x="7283573" y="1962909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grpFill/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3" rIns="213361" bIns="1777266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 Narrow" panose="020B0604020202020204" pitchFamily="34" charset="0"/>
                  <a:cs typeface="Arial Narrow" panose="020B0604020202020204" pitchFamily="34" charset="0"/>
                </a:rPr>
                <a:t>2008</a:t>
              </a:r>
              <a:endParaRPr lang="en-US" sz="4800" b="1" kern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B4DCACC-AC85-034E-876D-6720D5722867}"/>
                </a:ext>
              </a:extLst>
            </p:cNvPr>
            <p:cNvSpPr/>
            <p:nvPr/>
          </p:nvSpPr>
          <p:spPr>
            <a:xfrm>
              <a:off x="7462273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Melanoma Registry 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Even</a:t>
              </a:r>
              <a:r>
                <a:rPr lang="en-US" sz="1800" kern="1200" dirty="0">
                  <a:solidFill>
                    <a:srgbClr val="0070C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less</a:t>
              </a:r>
              <a:r>
                <a:rPr lang="en-US" sz="1800" kern="1200" dirty="0">
                  <a:solidFill>
                    <a:srgbClr val="0070C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missing</a:t>
              </a: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Extract 18">
              <a:extLst>
                <a:ext uri="{FF2B5EF4-FFF2-40B4-BE49-F238E27FC236}">
                  <a16:creationId xmlns:a16="http://schemas.microsoft.com/office/drawing/2014/main" id="{15E05187-08BC-C343-87F1-FE11303E8572}"/>
                </a:ext>
              </a:extLst>
            </p:cNvPr>
            <p:cNvSpPr/>
            <p:nvPr/>
          </p:nvSpPr>
          <p:spPr>
            <a:xfrm rot="5400000">
              <a:off x="9399046" y="4215482"/>
              <a:ext cx="391894" cy="333237"/>
            </a:xfrm>
            <a:prstGeom prst="flowChartExtra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F69478-4F4C-A244-92D6-63E36037A612}"/>
              </a:ext>
            </a:extLst>
          </p:cNvPr>
          <p:cNvGrpSpPr/>
          <p:nvPr/>
        </p:nvGrpSpPr>
        <p:grpSpPr>
          <a:xfrm>
            <a:off x="4984235" y="1188717"/>
            <a:ext cx="2478037" cy="2932178"/>
            <a:chOff x="4984235" y="1962909"/>
            <a:chExt cx="2478037" cy="2932178"/>
          </a:xfrm>
          <a:solidFill>
            <a:schemeClr val="bg1">
              <a:lumMod val="8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186CB58-E03A-B045-A326-4CE2E7178031}"/>
                </a:ext>
              </a:extLst>
            </p:cNvPr>
            <p:cNvSpPr>
              <a:spLocks/>
            </p:cNvSpPr>
            <p:nvPr/>
          </p:nvSpPr>
          <p:spPr>
            <a:xfrm>
              <a:off x="4984235" y="1962909"/>
              <a:ext cx="2223530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grpFill/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0" tIns="164592" rIns="213361" bIns="1777267" numCol="1" spcCol="1270" anchor="t" anchorCtr="0">
              <a:noAutofit/>
            </a:bodyPr>
            <a:lstStyle/>
            <a:p>
              <a:pPr marL="0" lvl="0" indent="0" defTabSz="2133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 Narrow" panose="020B0604020202020204" pitchFamily="34" charset="0"/>
                  <a:cs typeface="Arial Narrow" panose="020B0604020202020204" pitchFamily="34" charset="0"/>
                </a:rPr>
                <a:t>2000</a:t>
              </a:r>
              <a:endParaRPr lang="en-US" sz="4800" b="1" kern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CB97C3D-60A3-2D44-BEC7-B3B22517EC30}"/>
                </a:ext>
              </a:extLst>
            </p:cNvPr>
            <p:cNvSpPr/>
            <p:nvPr/>
          </p:nvSpPr>
          <p:spPr>
            <a:xfrm>
              <a:off x="5162935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Less</a:t>
              </a:r>
              <a:r>
                <a:rPr lang="en-US" sz="1800" kern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missing</a:t>
              </a:r>
            </a:p>
          </p:txBody>
        </p:sp>
        <p:sp>
          <p:nvSpPr>
            <p:cNvPr id="16" name="Extract 15">
              <a:extLst>
                <a:ext uri="{FF2B5EF4-FFF2-40B4-BE49-F238E27FC236}">
                  <a16:creationId xmlns:a16="http://schemas.microsoft.com/office/drawing/2014/main" id="{FEC31853-B53C-BE46-BAD9-0E47A66EB34B}"/>
                </a:ext>
              </a:extLst>
            </p:cNvPr>
            <p:cNvSpPr/>
            <p:nvPr/>
          </p:nvSpPr>
          <p:spPr>
            <a:xfrm rot="5400000">
              <a:off x="7099707" y="4215482"/>
              <a:ext cx="391894" cy="333237"/>
            </a:xfrm>
            <a:prstGeom prst="flowChartExtra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076C9-4F4B-EF45-9043-415F7C53B8E2}"/>
              </a:ext>
            </a:extLst>
          </p:cNvPr>
          <p:cNvGrpSpPr/>
          <p:nvPr/>
        </p:nvGrpSpPr>
        <p:grpSpPr>
          <a:xfrm>
            <a:off x="2684894" y="1188718"/>
            <a:ext cx="2478040" cy="2932178"/>
            <a:chOff x="2684894" y="1962910"/>
            <a:chExt cx="2478040" cy="2932178"/>
          </a:xfrm>
          <a:solidFill>
            <a:schemeClr val="bg1">
              <a:lumMod val="8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24DF29F-268D-074B-BA23-69A96BC8DFC8}"/>
                </a:ext>
              </a:extLst>
            </p:cNvPr>
            <p:cNvSpPr>
              <a:spLocks/>
            </p:cNvSpPr>
            <p:nvPr/>
          </p:nvSpPr>
          <p:spPr>
            <a:xfrm>
              <a:off x="2684894" y="1962910"/>
              <a:ext cx="2223532" cy="2932178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grpFill/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2" tIns="164593" rIns="213360" bIns="1777266" numCol="1" spcCol="1270" anchor="t" anchorCtr="0">
              <a:noAutofit/>
            </a:bodyPr>
            <a:lstStyle/>
            <a:p>
              <a:pPr marL="0" lvl="0" indent="0" defTabSz="2133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 Narrow" panose="020B0604020202020204" pitchFamily="34" charset="0"/>
                  <a:cs typeface="Arial Narrow" panose="020B0604020202020204" pitchFamily="34" charset="0"/>
                </a:rPr>
                <a:t>1980</a:t>
              </a:r>
              <a:endParaRPr lang="en-US" sz="4800" b="1" kern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752054F-D4C7-2648-9BD9-4CC21C2E607E}"/>
                </a:ext>
              </a:extLst>
            </p:cNvPr>
            <p:cNvSpPr/>
            <p:nvPr/>
          </p:nvSpPr>
          <p:spPr>
            <a:xfrm>
              <a:off x="2863596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noProof="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Start</a:t>
              </a:r>
              <a:r>
                <a:rPr lang="en-GB" sz="1800" kern="1200" noProof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of our study</a:t>
              </a: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800" kern="1200" noProof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noProof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on </a:t>
              </a:r>
              <a:r>
                <a:rPr lang="en-GB" sz="1800" kern="1200" noProof="0" dirty="0">
                  <a:solidFill>
                    <a:srgbClr val="0070C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tumour thickness</a:t>
              </a:r>
            </a:p>
          </p:txBody>
        </p:sp>
        <p:sp>
          <p:nvSpPr>
            <p:cNvPr id="13" name="Extract 12">
              <a:extLst>
                <a:ext uri="{FF2B5EF4-FFF2-40B4-BE49-F238E27FC236}">
                  <a16:creationId xmlns:a16="http://schemas.microsoft.com/office/drawing/2014/main" id="{8C1E50BE-A514-0E4B-AD29-092DA6B96C0D}"/>
                </a:ext>
              </a:extLst>
            </p:cNvPr>
            <p:cNvSpPr/>
            <p:nvPr/>
          </p:nvSpPr>
          <p:spPr>
            <a:xfrm rot="5400000">
              <a:off x="4800369" y="4215482"/>
              <a:ext cx="391894" cy="333237"/>
            </a:xfrm>
            <a:prstGeom prst="flowChartExtra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merican Typewriter" panose="02090604020004020304" pitchFamily="18" charset="77"/>
              </a:rPr>
              <a:t>Melanoma in Norway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38A215-6698-1F49-9F07-46C87FE4C22A}"/>
              </a:ext>
            </a:extLst>
          </p:cNvPr>
          <p:cNvGrpSpPr/>
          <p:nvPr/>
        </p:nvGrpSpPr>
        <p:grpSpPr>
          <a:xfrm>
            <a:off x="385556" y="1188717"/>
            <a:ext cx="2478039" cy="2932180"/>
            <a:chOff x="385556" y="1962909"/>
            <a:chExt cx="2478039" cy="2932180"/>
          </a:xfrm>
          <a:solidFill>
            <a:schemeClr val="bg1">
              <a:lumMod val="8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F13AF31-833A-C140-8327-823F424BB2DD}"/>
                </a:ext>
              </a:extLst>
            </p:cNvPr>
            <p:cNvSpPr>
              <a:spLocks/>
            </p:cNvSpPr>
            <p:nvPr/>
          </p:nvSpPr>
          <p:spPr>
            <a:xfrm>
              <a:off x="385556" y="1962909"/>
              <a:ext cx="2223532" cy="2932180"/>
            </a:xfrm>
            <a:custGeom>
              <a:avLst/>
              <a:gdLst>
                <a:gd name="connsiteX0" fmla="*/ 0 w 2221583"/>
                <a:gd name="connsiteY0" fmla="*/ 111079 h 2665899"/>
                <a:gd name="connsiteX1" fmla="*/ 111079 w 2221583"/>
                <a:gd name="connsiteY1" fmla="*/ 0 h 2665899"/>
                <a:gd name="connsiteX2" fmla="*/ 2110504 w 2221583"/>
                <a:gd name="connsiteY2" fmla="*/ 0 h 2665899"/>
                <a:gd name="connsiteX3" fmla="*/ 2221583 w 2221583"/>
                <a:gd name="connsiteY3" fmla="*/ 111079 h 2665899"/>
                <a:gd name="connsiteX4" fmla="*/ 2221583 w 2221583"/>
                <a:gd name="connsiteY4" fmla="*/ 2554820 h 2665899"/>
                <a:gd name="connsiteX5" fmla="*/ 2110504 w 2221583"/>
                <a:gd name="connsiteY5" fmla="*/ 2665899 h 2665899"/>
                <a:gd name="connsiteX6" fmla="*/ 111079 w 2221583"/>
                <a:gd name="connsiteY6" fmla="*/ 2665899 h 2665899"/>
                <a:gd name="connsiteX7" fmla="*/ 0 w 2221583"/>
                <a:gd name="connsiteY7" fmla="*/ 2554820 h 2665899"/>
                <a:gd name="connsiteX8" fmla="*/ 0 w 2221583"/>
                <a:gd name="connsiteY8" fmla="*/ 111079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1583" h="2665899">
                  <a:moveTo>
                    <a:pt x="2129017" y="1"/>
                  </a:moveTo>
                  <a:cubicBezTo>
                    <a:pt x="2180139" y="1"/>
                    <a:pt x="2221583" y="59679"/>
                    <a:pt x="2221583" y="133295"/>
                  </a:cubicBezTo>
                  <a:lnTo>
                    <a:pt x="2221583" y="2532604"/>
                  </a:lnTo>
                  <a:cubicBezTo>
                    <a:pt x="2221583" y="2606220"/>
                    <a:pt x="2180139" y="2665898"/>
                    <a:pt x="2129017" y="2665898"/>
                  </a:cubicBezTo>
                  <a:lnTo>
                    <a:pt x="92566" y="2665898"/>
                  </a:lnTo>
                  <a:cubicBezTo>
                    <a:pt x="41444" y="2665898"/>
                    <a:pt x="0" y="2606220"/>
                    <a:pt x="0" y="2532604"/>
                  </a:cubicBezTo>
                  <a:lnTo>
                    <a:pt x="0" y="133295"/>
                  </a:lnTo>
                  <a:cubicBezTo>
                    <a:pt x="0" y="59679"/>
                    <a:pt x="41444" y="1"/>
                    <a:pt x="92566" y="1"/>
                  </a:cubicBezTo>
                  <a:lnTo>
                    <a:pt x="2129017" y="1"/>
                  </a:lnTo>
                  <a:close/>
                </a:path>
              </a:pathLst>
            </a:custGeom>
            <a:grpFill/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61" tIns="164593" rIns="213361" bIns="1777267" numCol="1" spcCol="1270" anchor="t" anchorCtr="0">
              <a:noAutofit/>
            </a:bodyPr>
            <a:lstStyle/>
            <a:p>
              <a:pPr marL="0" lvl="0" indent="0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cap="none" spc="0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 Narrow" panose="020B0604020202020204" pitchFamily="34" charset="0"/>
                  <a:cs typeface="Arial Narrow" panose="020B0604020202020204" pitchFamily="34" charset="0"/>
                </a:rPr>
                <a:t>1953</a:t>
              </a:r>
              <a:endParaRPr lang="en-US" sz="4800" b="1" kern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0933EF-707D-5B45-A768-EADE4A78BA9D}"/>
                </a:ext>
              </a:extLst>
            </p:cNvPr>
            <p:cNvSpPr/>
            <p:nvPr/>
          </p:nvSpPr>
          <p:spPr>
            <a:xfrm>
              <a:off x="564257" y="2798064"/>
              <a:ext cx="1966100" cy="1963884"/>
            </a:xfrm>
            <a:custGeom>
              <a:avLst/>
              <a:gdLst>
                <a:gd name="connsiteX0" fmla="*/ 0 w 1655079"/>
                <a:gd name="connsiteY0" fmla="*/ 0 h 2665899"/>
                <a:gd name="connsiteX1" fmla="*/ 1655079 w 1655079"/>
                <a:gd name="connsiteY1" fmla="*/ 0 h 2665899"/>
                <a:gd name="connsiteX2" fmla="*/ 1655079 w 1655079"/>
                <a:gd name="connsiteY2" fmla="*/ 2665899 h 2665899"/>
                <a:gd name="connsiteX3" fmla="*/ 0 w 1655079"/>
                <a:gd name="connsiteY3" fmla="*/ 2665899 h 2665899"/>
                <a:gd name="connsiteX4" fmla="*/ 0 w 1655079"/>
                <a:gd name="connsiteY4" fmla="*/ 0 h 26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079" h="2665899">
                  <a:moveTo>
                    <a:pt x="0" y="0"/>
                  </a:moveTo>
                  <a:lnTo>
                    <a:pt x="1655079" y="0"/>
                  </a:lnTo>
                  <a:lnTo>
                    <a:pt x="1655079" y="2665899"/>
                  </a:lnTo>
                  <a:lnTo>
                    <a:pt x="0" y="2665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296" rIns="0" bIns="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rgbClr val="0070C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Melanoma Registration </a:t>
              </a:r>
              <a:r>
                <a:rPr lang="en-US" sz="1800" kern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Started</a:t>
              </a:r>
            </a:p>
          </p:txBody>
        </p:sp>
        <p:sp>
          <p:nvSpPr>
            <p:cNvPr id="9" name="Extract 8">
              <a:extLst>
                <a:ext uri="{FF2B5EF4-FFF2-40B4-BE49-F238E27FC236}">
                  <a16:creationId xmlns:a16="http://schemas.microsoft.com/office/drawing/2014/main" id="{77CA254A-FBB3-7849-A0D2-0CD7EDD97B6D}"/>
                </a:ext>
              </a:extLst>
            </p:cNvPr>
            <p:cNvSpPr/>
            <p:nvPr/>
          </p:nvSpPr>
          <p:spPr>
            <a:xfrm rot="5400000">
              <a:off x="2501030" y="4215482"/>
              <a:ext cx="391894" cy="333237"/>
            </a:xfrm>
            <a:prstGeom prst="flowChartExtra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308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7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B79DF9-B086-9547-8037-10624392D041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4211401159"/>
              </p:ext>
            </p:extLst>
          </p:nvPr>
        </p:nvGraphicFramePr>
        <p:xfrm>
          <a:off x="379413" y="1910278"/>
          <a:ext cx="11433172" cy="2969667"/>
        </p:xfrm>
        <a:graphic>
          <a:graphicData uri="http://schemas.openxmlformats.org/drawingml/2006/table">
            <a:tbl>
              <a:tblPr/>
              <a:tblGrid>
                <a:gridCol w="2858293">
                  <a:extLst>
                    <a:ext uri="{9D8B030D-6E8A-4147-A177-3AD203B41FA5}">
                      <a16:colId xmlns:a16="http://schemas.microsoft.com/office/drawing/2014/main" val="1189024525"/>
                    </a:ext>
                  </a:extLst>
                </a:gridCol>
                <a:gridCol w="2858293">
                  <a:extLst>
                    <a:ext uri="{9D8B030D-6E8A-4147-A177-3AD203B41FA5}">
                      <a16:colId xmlns:a16="http://schemas.microsoft.com/office/drawing/2014/main" val="1852572683"/>
                    </a:ext>
                  </a:extLst>
                </a:gridCol>
                <a:gridCol w="2858293">
                  <a:extLst>
                    <a:ext uri="{9D8B030D-6E8A-4147-A177-3AD203B41FA5}">
                      <a16:colId xmlns:a16="http://schemas.microsoft.com/office/drawing/2014/main" val="1139000297"/>
                    </a:ext>
                  </a:extLst>
                </a:gridCol>
                <a:gridCol w="2858293">
                  <a:extLst>
                    <a:ext uri="{9D8B030D-6E8A-4147-A177-3AD203B41FA5}">
                      <a16:colId xmlns:a16="http://schemas.microsoft.com/office/drawing/2014/main" val="4091928936"/>
                    </a:ext>
                  </a:extLst>
                </a:gridCol>
              </a:tblGrid>
              <a:tr h="64259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Characteristic</a:t>
                      </a:r>
                      <a:r>
                        <a:rPr lang="en-GB" sz="1800" b="0" i="1" baseline="3000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GB" sz="1800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6837" marR="46837" marT="46837" marB="56204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Overall</a:t>
                      </a:r>
                      <a:endParaRPr lang="en-GB" sz="1800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sz="1800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47,438</a:t>
                      </a:r>
                    </a:p>
                  </a:txBody>
                  <a:tcPr marL="46837" marR="46837" marT="46837" marB="56204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Women</a:t>
                      </a:r>
                      <a:endParaRPr lang="en-GB" sz="1800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sz="1800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24,522 (52%)</a:t>
                      </a:r>
                    </a:p>
                  </a:txBody>
                  <a:tcPr marL="46837" marR="46837" marT="46837" marB="56204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Men</a:t>
                      </a:r>
                      <a:endParaRPr lang="en-GB" sz="1800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sz="1800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22,916 (48%)</a:t>
                      </a:r>
                    </a:p>
                  </a:txBody>
                  <a:tcPr marL="46837" marR="46837" marT="46837" marB="56204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08428"/>
                  </a:ext>
                </a:extLst>
              </a:tr>
              <a:tr h="5582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Age, median (IQR)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 (49 – 74)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</a:t>
                      </a:r>
                      <a:r>
                        <a:rPr lang="en-NO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(46 – 73)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</a:t>
                      </a:r>
                      <a:r>
                        <a:rPr lang="en-NO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(52 – 74)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114520"/>
                  </a:ext>
                </a:extLst>
              </a:tr>
              <a:tr h="8280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Thickness, median (IQR)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 (0.60 – 2.20)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</a:t>
                      </a:r>
                      <a:r>
                        <a:rPr lang="en-NO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(0.60 – 2.00)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1.20</a:t>
                      </a:r>
                      <a:r>
                        <a:rPr lang="en-NO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(0.70 – 2.50)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67927"/>
                  </a:ext>
                </a:extLst>
              </a:tr>
              <a:tr h="28851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Unknown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7,665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3,925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8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3,740</a:t>
                      </a:r>
                    </a:p>
                  </a:txBody>
                  <a:tcPr marL="46837" marR="46837" marT="9367" marB="936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192188"/>
                  </a:ext>
                </a:extLst>
              </a:tr>
              <a:tr h="629485">
                <a:tc gridSpan="4">
                  <a:txBody>
                    <a:bodyPr/>
                    <a:lstStyle/>
                    <a:p>
                      <a:r>
                        <a:rPr lang="en-GB" sz="1800" b="0" i="1" baseline="30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1 </a:t>
                      </a:r>
                      <a:r>
                        <a:rPr lang="en-GB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Median (IQR)</a:t>
                      </a:r>
                      <a:br>
                        <a:rPr lang="en-GB" sz="18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endParaRPr lang="en-GB" sz="180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9926" marR="89926" marT="44963" marB="4496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13383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10674E2-1003-7943-B5B7-C4D44D75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30762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4400" dirty="0">
                <a:latin typeface="American Typewriter" panose="02090604020004020304" pitchFamily="18" charset="77"/>
              </a:rPr>
              <a:t>Characteristics of Norwegian melanoma cases</a:t>
            </a:r>
            <a:endParaRPr lang="en-NO" sz="4400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1CB6C9-6F94-5E4F-93DA-DD5826B20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345279"/>
              </p:ext>
            </p:extLst>
          </p:nvPr>
        </p:nvGraphicFramePr>
        <p:xfrm>
          <a:off x="379414" y="1914818"/>
          <a:ext cx="11433169" cy="3245415"/>
        </p:xfrm>
        <a:graphic>
          <a:graphicData uri="http://schemas.openxmlformats.org/drawingml/2006/table">
            <a:tbl>
              <a:tblPr/>
              <a:tblGrid>
                <a:gridCol w="2788329">
                  <a:extLst>
                    <a:ext uri="{9D8B030D-6E8A-4147-A177-3AD203B41FA5}">
                      <a16:colId xmlns:a16="http://schemas.microsoft.com/office/drawing/2014/main" val="3058362675"/>
                    </a:ext>
                  </a:extLst>
                </a:gridCol>
                <a:gridCol w="2161210">
                  <a:extLst>
                    <a:ext uri="{9D8B030D-6E8A-4147-A177-3AD203B41FA5}">
                      <a16:colId xmlns:a16="http://schemas.microsoft.com/office/drawing/2014/main" val="3963363491"/>
                    </a:ext>
                  </a:extLst>
                </a:gridCol>
                <a:gridCol w="2161210">
                  <a:extLst>
                    <a:ext uri="{9D8B030D-6E8A-4147-A177-3AD203B41FA5}">
                      <a16:colId xmlns:a16="http://schemas.microsoft.com/office/drawing/2014/main" val="4227218946"/>
                    </a:ext>
                  </a:extLst>
                </a:gridCol>
                <a:gridCol w="2161210">
                  <a:extLst>
                    <a:ext uri="{9D8B030D-6E8A-4147-A177-3AD203B41FA5}">
                      <a16:colId xmlns:a16="http://schemas.microsoft.com/office/drawing/2014/main" val="551986788"/>
                    </a:ext>
                  </a:extLst>
                </a:gridCol>
                <a:gridCol w="2161210">
                  <a:extLst>
                    <a:ext uri="{9D8B030D-6E8A-4147-A177-3AD203B41FA5}">
                      <a16:colId xmlns:a16="http://schemas.microsoft.com/office/drawing/2014/main" val="25184659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l" fontAlgn="b"/>
                      <a:r>
                        <a:rPr lang="en-GB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Characteristic</a:t>
                      </a:r>
                      <a:r>
                        <a:rPr lang="en-GB" b="0" i="1" baseline="3000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GB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5715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Overall</a:t>
                      </a:r>
                      <a:endParaRPr lang="en-GB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47,438</a:t>
                      </a:r>
                    </a:p>
                  </a:txBody>
                  <a:tcPr marL="47625" marR="47625" marT="47625" marB="5715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1980-1999</a:t>
                      </a:r>
                      <a:endParaRPr lang="en-GB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15,919 (34%)</a:t>
                      </a:r>
                    </a:p>
                  </a:txBody>
                  <a:tcPr marL="47625" marR="47625" marT="47625" marB="5715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2000-2007</a:t>
                      </a:r>
                      <a:endParaRPr lang="en-GB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8,780 (18%)</a:t>
                      </a:r>
                    </a:p>
                  </a:txBody>
                  <a:tcPr marL="47625" marR="47625" marT="47625" marB="5715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b="1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2008-2019</a:t>
                      </a:r>
                      <a:endParaRPr lang="en-GB" b="0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ctr" fontAlgn="b"/>
                      <a:r>
                        <a:rPr lang="en-GB" b="0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 = 22,739 (48%)</a:t>
                      </a:r>
                    </a:p>
                  </a:txBody>
                  <a:tcPr marL="47625" marR="47625" marT="47625" marB="5715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7624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Age, median (IQR)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 (49 – 74)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(44 – 71)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(49 – 75)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(53 – 75)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360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Thickness, median (IQR)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 (0.60 – 2.20)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1.15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(0.70 – 2.50)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1.10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(0.69 – 2.44)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b="1" dirty="0">
                          <a:solidFill>
                            <a:srgbClr val="0070C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</a:t>
                      </a:r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(0.60 – 2.00)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6224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Unknown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7,665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4,674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1,218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1,773</a:t>
                      </a:r>
                    </a:p>
                  </a:txBody>
                  <a:tcPr marL="47625" marR="47625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03207"/>
                  </a:ext>
                </a:extLst>
              </a:tr>
              <a:tr h="648000">
                <a:tc gridSpan="5">
                  <a:txBody>
                    <a:bodyPr/>
                    <a:lstStyle/>
                    <a:p>
                      <a:r>
                        <a:rPr lang="en-GB" b="0" i="1" baseline="30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1 </a:t>
                      </a:r>
                      <a:r>
                        <a:rPr lang="en-GB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Median (IQR)</a:t>
                      </a:r>
                      <a:br>
                        <a:rPr lang="en-GB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endParaRPr lang="en-GB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8A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76001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4870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4400" dirty="0">
                <a:latin typeface="American Typewriter" panose="02090604020004020304" pitchFamily="18" charset="77"/>
              </a:rPr>
              <a:t>Age-adjusted Incidence Rate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7632" y="1003335"/>
            <a:ext cx="2564199" cy="4665624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 standardized incidence rate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(ASIR)</a:t>
            </a:r>
            <a:r>
              <a:rPr lang="en-US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increased in T categories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GB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T1 has the highest ASIR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GB" sz="20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Between1996 and 2006, a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plateau is visible in T1 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both sexes.</a:t>
            </a:r>
            <a:endParaRPr lang="en-GB" sz="20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EF5D05F-3BC8-D14D-BE43-C94A217C744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800"/>
          <a:stretch/>
        </p:blipFill>
        <p:spPr>
          <a:xfrm>
            <a:off x="379413" y="1003300"/>
            <a:ext cx="8612187" cy="4665663"/>
          </a:xfrm>
          <a:prstGeom prst="rect">
            <a:avLst/>
          </a:prstGeom>
        </p:spPr>
      </p:pic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63322C98-AE9D-334E-97CB-52A7F02A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70186">
            <a:off x="8071006" y="1691798"/>
            <a:ext cx="596531" cy="596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EEEE4-C41E-E145-8B23-C1EFC3C0A52D}"/>
              </a:ext>
            </a:extLst>
          </p:cNvPr>
          <p:cNvSpPr txBox="1"/>
          <p:nvPr/>
        </p:nvSpPr>
        <p:spPr>
          <a:xfrm>
            <a:off x="6432506" y="1482904"/>
            <a:ext cx="19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Incidence of cases with T1 tumour is large compared with others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9A79625-ACBE-9248-A8E6-951173399EA3}"/>
              </a:ext>
            </a:extLst>
          </p:cNvPr>
          <p:cNvSpPr/>
          <p:nvPr/>
        </p:nvSpPr>
        <p:spPr>
          <a:xfrm rot="5729886">
            <a:off x="6993066" y="2551296"/>
            <a:ext cx="975084" cy="1321400"/>
          </a:xfrm>
          <a:custGeom>
            <a:avLst/>
            <a:gdLst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  <a:gd name="connsiteX3" fmla="*/ 487542 w 975084"/>
              <a:gd name="connsiteY3" fmla="*/ 660700 h 1321400"/>
              <a:gd name="connsiteX4" fmla="*/ 544721 w 975084"/>
              <a:gd name="connsiteY4" fmla="*/ 4560 h 1321400"/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084" h="1321400" stroke="0" extrusionOk="0">
                <a:moveTo>
                  <a:pt x="544721" y="4560"/>
                </a:moveTo>
                <a:cubicBezTo>
                  <a:pt x="688315" y="24612"/>
                  <a:pt x="872594" y="186815"/>
                  <a:pt x="931810" y="388575"/>
                </a:cubicBezTo>
                <a:cubicBezTo>
                  <a:pt x="988740" y="526868"/>
                  <a:pt x="997815" y="698482"/>
                  <a:pt x="954680" y="849840"/>
                </a:cubicBezTo>
                <a:cubicBezTo>
                  <a:pt x="752699" y="792718"/>
                  <a:pt x="625915" y="676704"/>
                  <a:pt x="487542" y="660700"/>
                </a:cubicBezTo>
                <a:cubicBezTo>
                  <a:pt x="521431" y="334312"/>
                  <a:pt x="497727" y="91877"/>
                  <a:pt x="544721" y="4560"/>
                </a:cubicBezTo>
                <a:close/>
              </a:path>
              <a:path w="975084" h="1321400" fill="none" extrusionOk="0">
                <a:moveTo>
                  <a:pt x="544721" y="4560"/>
                </a:moveTo>
                <a:cubicBezTo>
                  <a:pt x="752456" y="22713"/>
                  <a:pt x="869659" y="183411"/>
                  <a:pt x="931810" y="388575"/>
                </a:cubicBezTo>
                <a:cubicBezTo>
                  <a:pt x="983111" y="551762"/>
                  <a:pt x="975024" y="695351"/>
                  <a:pt x="954680" y="849840"/>
                </a:cubicBezTo>
              </a:path>
              <a:path w="975084" h="1321400" fill="none" stroke="0" extrusionOk="0">
                <a:moveTo>
                  <a:pt x="544721" y="4560"/>
                </a:moveTo>
                <a:cubicBezTo>
                  <a:pt x="712740" y="50142"/>
                  <a:pt x="879718" y="153174"/>
                  <a:pt x="931810" y="388575"/>
                </a:cubicBezTo>
                <a:cubicBezTo>
                  <a:pt x="990379" y="534013"/>
                  <a:pt x="993581" y="719913"/>
                  <a:pt x="954680" y="849840"/>
                </a:cubicBezTo>
              </a:path>
            </a:pathLst>
          </a:custGeom>
          <a:ln w="57150"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9903591">
                  <a:prstGeom prst="arc">
                    <a:avLst>
                      <a:gd name="adj1" fmla="val 16498825"/>
                      <a:gd name="adj2" fmla="val 132255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9121030-DAEE-444C-9707-C2262223B2E2}"/>
              </a:ext>
            </a:extLst>
          </p:cNvPr>
          <p:cNvSpPr/>
          <p:nvPr/>
        </p:nvSpPr>
        <p:spPr>
          <a:xfrm rot="5729886">
            <a:off x="4363221" y="2679765"/>
            <a:ext cx="975084" cy="1321400"/>
          </a:xfrm>
          <a:custGeom>
            <a:avLst/>
            <a:gdLst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  <a:gd name="connsiteX3" fmla="*/ 487542 w 975084"/>
              <a:gd name="connsiteY3" fmla="*/ 660700 h 1321400"/>
              <a:gd name="connsiteX4" fmla="*/ 544721 w 975084"/>
              <a:gd name="connsiteY4" fmla="*/ 4560 h 1321400"/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084" h="1321400" stroke="0" extrusionOk="0">
                <a:moveTo>
                  <a:pt x="544721" y="4560"/>
                </a:moveTo>
                <a:cubicBezTo>
                  <a:pt x="688315" y="24612"/>
                  <a:pt x="872594" y="186815"/>
                  <a:pt x="931810" y="388575"/>
                </a:cubicBezTo>
                <a:cubicBezTo>
                  <a:pt x="988740" y="526868"/>
                  <a:pt x="997815" y="698482"/>
                  <a:pt x="954680" y="849840"/>
                </a:cubicBezTo>
                <a:cubicBezTo>
                  <a:pt x="752699" y="792718"/>
                  <a:pt x="625915" y="676704"/>
                  <a:pt x="487542" y="660700"/>
                </a:cubicBezTo>
                <a:cubicBezTo>
                  <a:pt x="521431" y="334312"/>
                  <a:pt x="497727" y="91877"/>
                  <a:pt x="544721" y="4560"/>
                </a:cubicBezTo>
                <a:close/>
              </a:path>
              <a:path w="975084" h="1321400" fill="none" extrusionOk="0">
                <a:moveTo>
                  <a:pt x="544721" y="4560"/>
                </a:moveTo>
                <a:cubicBezTo>
                  <a:pt x="752456" y="22713"/>
                  <a:pt x="869659" y="183411"/>
                  <a:pt x="931810" y="388575"/>
                </a:cubicBezTo>
                <a:cubicBezTo>
                  <a:pt x="983111" y="551762"/>
                  <a:pt x="975024" y="695351"/>
                  <a:pt x="954680" y="849840"/>
                </a:cubicBezTo>
              </a:path>
              <a:path w="975084" h="1321400" fill="none" stroke="0" extrusionOk="0">
                <a:moveTo>
                  <a:pt x="544721" y="4560"/>
                </a:moveTo>
                <a:cubicBezTo>
                  <a:pt x="712740" y="50142"/>
                  <a:pt x="879718" y="153174"/>
                  <a:pt x="931810" y="388575"/>
                </a:cubicBezTo>
                <a:cubicBezTo>
                  <a:pt x="990379" y="534013"/>
                  <a:pt x="993581" y="719913"/>
                  <a:pt x="954680" y="849840"/>
                </a:cubicBezTo>
              </a:path>
            </a:pathLst>
          </a:custGeom>
          <a:ln w="57150"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9903591">
                  <a:prstGeom prst="arc">
                    <a:avLst>
                      <a:gd name="adj1" fmla="val 16498825"/>
                      <a:gd name="adj2" fmla="val 132255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C973E7A-FBDD-954D-B0B4-1FD61DF7A1DA}"/>
              </a:ext>
            </a:extLst>
          </p:cNvPr>
          <p:cNvSpPr/>
          <p:nvPr/>
        </p:nvSpPr>
        <p:spPr>
          <a:xfrm rot="5729886">
            <a:off x="1672920" y="2362370"/>
            <a:ext cx="975084" cy="1321400"/>
          </a:xfrm>
          <a:custGeom>
            <a:avLst/>
            <a:gdLst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  <a:gd name="connsiteX3" fmla="*/ 487542 w 975084"/>
              <a:gd name="connsiteY3" fmla="*/ 660700 h 1321400"/>
              <a:gd name="connsiteX4" fmla="*/ 544721 w 975084"/>
              <a:gd name="connsiteY4" fmla="*/ 4560 h 1321400"/>
              <a:gd name="connsiteX0" fmla="*/ 544721 w 975084"/>
              <a:gd name="connsiteY0" fmla="*/ 4560 h 1321400"/>
              <a:gd name="connsiteX1" fmla="*/ 931810 w 975084"/>
              <a:gd name="connsiteY1" fmla="*/ 388575 h 1321400"/>
              <a:gd name="connsiteX2" fmla="*/ 954680 w 975084"/>
              <a:gd name="connsiteY2" fmla="*/ 849840 h 13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084" h="1321400" stroke="0" extrusionOk="0">
                <a:moveTo>
                  <a:pt x="544721" y="4560"/>
                </a:moveTo>
                <a:cubicBezTo>
                  <a:pt x="688315" y="24612"/>
                  <a:pt x="872594" y="186815"/>
                  <a:pt x="931810" y="388575"/>
                </a:cubicBezTo>
                <a:cubicBezTo>
                  <a:pt x="988740" y="526868"/>
                  <a:pt x="997815" y="698482"/>
                  <a:pt x="954680" y="849840"/>
                </a:cubicBezTo>
                <a:cubicBezTo>
                  <a:pt x="752699" y="792718"/>
                  <a:pt x="625915" y="676704"/>
                  <a:pt x="487542" y="660700"/>
                </a:cubicBezTo>
                <a:cubicBezTo>
                  <a:pt x="521431" y="334312"/>
                  <a:pt x="497727" y="91877"/>
                  <a:pt x="544721" y="4560"/>
                </a:cubicBezTo>
                <a:close/>
              </a:path>
              <a:path w="975084" h="1321400" fill="none" extrusionOk="0">
                <a:moveTo>
                  <a:pt x="544721" y="4560"/>
                </a:moveTo>
                <a:cubicBezTo>
                  <a:pt x="752456" y="22713"/>
                  <a:pt x="869659" y="183411"/>
                  <a:pt x="931810" y="388575"/>
                </a:cubicBezTo>
                <a:cubicBezTo>
                  <a:pt x="983111" y="551762"/>
                  <a:pt x="975024" y="695351"/>
                  <a:pt x="954680" y="849840"/>
                </a:cubicBezTo>
              </a:path>
              <a:path w="975084" h="1321400" fill="none" stroke="0" extrusionOk="0">
                <a:moveTo>
                  <a:pt x="544721" y="4560"/>
                </a:moveTo>
                <a:cubicBezTo>
                  <a:pt x="712740" y="50142"/>
                  <a:pt x="879718" y="153174"/>
                  <a:pt x="931810" y="388575"/>
                </a:cubicBezTo>
                <a:cubicBezTo>
                  <a:pt x="990379" y="534013"/>
                  <a:pt x="993581" y="719913"/>
                  <a:pt x="954680" y="849840"/>
                </a:cubicBezTo>
              </a:path>
            </a:pathLst>
          </a:custGeom>
          <a:ln w="57150">
            <a:headEnd type="triangl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9903591">
                  <a:prstGeom prst="arc">
                    <a:avLst>
                      <a:gd name="adj1" fmla="val 16498825"/>
                      <a:gd name="adj2" fmla="val 132255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9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7" grpId="0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3DE7-5D14-4B3A-913B-C0A490DB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4400" dirty="0">
                <a:latin typeface="American Typewriter" panose="02090604020004020304" pitchFamily="18" charset="77"/>
              </a:rPr>
              <a:t>Age-adjusted Incidence Rate</a:t>
            </a:r>
            <a:endParaRPr lang="en-US" sz="4400" dirty="0">
              <a:latin typeface="American Typewriter" panose="02090604020004020304" pitchFamily="18" charset="77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CF6829-D1A3-A141-8B23-3D30957FBEE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" r="498"/>
          <a:stretch/>
        </p:blipFill>
        <p:spPr>
          <a:xfrm>
            <a:off x="380170" y="1003335"/>
            <a:ext cx="7477989" cy="466562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1923B5-81B8-4596-AECF-85F5526968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665624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Incidence of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T1 is higher in women than men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Incidence of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T3 and T4 are higher in men than women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GB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difference between men and women in T3 and T4 have become larger 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 the years.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425DD6-ED89-444A-8898-878AAE9AE7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US"/>
              <a:t>Page </a:t>
            </a:r>
            <a:fld id="{5251F420-7306-4E7C-A79E-F31A38F7D39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4359CEF-F1CB-3649-A277-CC3D64E07D82}"/>
              </a:ext>
            </a:extLst>
          </p:cNvPr>
          <p:cNvSpPr/>
          <p:nvPr/>
        </p:nvSpPr>
        <p:spPr>
          <a:xfrm>
            <a:off x="4119164" y="3642486"/>
            <a:ext cx="212346" cy="710360"/>
          </a:xfrm>
          <a:custGeom>
            <a:avLst/>
            <a:gdLst>
              <a:gd name="connsiteX0" fmla="*/ 0 w 212346"/>
              <a:gd name="connsiteY0" fmla="*/ 0 h 710360"/>
              <a:gd name="connsiteX1" fmla="*/ 106173 w 212346"/>
              <a:gd name="connsiteY1" fmla="*/ 117623 h 710360"/>
              <a:gd name="connsiteX2" fmla="*/ 106173 w 212346"/>
              <a:gd name="connsiteY2" fmla="*/ 229999 h 710360"/>
              <a:gd name="connsiteX3" fmla="*/ 212346 w 212346"/>
              <a:gd name="connsiteY3" fmla="*/ 347622 h 710360"/>
              <a:gd name="connsiteX4" fmla="*/ 106173 w 212346"/>
              <a:gd name="connsiteY4" fmla="*/ 465245 h 710360"/>
              <a:gd name="connsiteX5" fmla="*/ 106173 w 212346"/>
              <a:gd name="connsiteY5" fmla="*/ 592737 h 710360"/>
              <a:gd name="connsiteX6" fmla="*/ 0 w 212346"/>
              <a:gd name="connsiteY6" fmla="*/ 710360 h 710360"/>
              <a:gd name="connsiteX7" fmla="*/ 0 w 212346"/>
              <a:gd name="connsiteY7" fmla="*/ 340973 h 710360"/>
              <a:gd name="connsiteX8" fmla="*/ 0 w 212346"/>
              <a:gd name="connsiteY8" fmla="*/ 0 h 710360"/>
              <a:gd name="connsiteX0" fmla="*/ 0 w 212346"/>
              <a:gd name="connsiteY0" fmla="*/ 0 h 710360"/>
              <a:gd name="connsiteX1" fmla="*/ 106173 w 212346"/>
              <a:gd name="connsiteY1" fmla="*/ 117623 h 710360"/>
              <a:gd name="connsiteX2" fmla="*/ 106173 w 212346"/>
              <a:gd name="connsiteY2" fmla="*/ 229999 h 710360"/>
              <a:gd name="connsiteX3" fmla="*/ 212346 w 212346"/>
              <a:gd name="connsiteY3" fmla="*/ 347622 h 710360"/>
              <a:gd name="connsiteX4" fmla="*/ 106173 w 212346"/>
              <a:gd name="connsiteY4" fmla="*/ 465245 h 710360"/>
              <a:gd name="connsiteX5" fmla="*/ 106173 w 212346"/>
              <a:gd name="connsiteY5" fmla="*/ 592737 h 710360"/>
              <a:gd name="connsiteX6" fmla="*/ 0 w 212346"/>
              <a:gd name="connsiteY6" fmla="*/ 710360 h 71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346" h="710360" stroke="0" extrusionOk="0">
                <a:moveTo>
                  <a:pt x="0" y="0"/>
                </a:moveTo>
                <a:cubicBezTo>
                  <a:pt x="50998" y="-4713"/>
                  <a:pt x="91805" y="58055"/>
                  <a:pt x="106173" y="117623"/>
                </a:cubicBezTo>
                <a:cubicBezTo>
                  <a:pt x="110045" y="161897"/>
                  <a:pt x="103478" y="176728"/>
                  <a:pt x="106173" y="229999"/>
                </a:cubicBezTo>
                <a:cubicBezTo>
                  <a:pt x="102916" y="292483"/>
                  <a:pt x="150107" y="355013"/>
                  <a:pt x="212346" y="347622"/>
                </a:cubicBezTo>
                <a:cubicBezTo>
                  <a:pt x="153780" y="353291"/>
                  <a:pt x="103361" y="391227"/>
                  <a:pt x="106173" y="465245"/>
                </a:cubicBezTo>
                <a:cubicBezTo>
                  <a:pt x="105156" y="493767"/>
                  <a:pt x="108963" y="551896"/>
                  <a:pt x="106173" y="592737"/>
                </a:cubicBezTo>
                <a:cubicBezTo>
                  <a:pt x="99620" y="663868"/>
                  <a:pt x="58320" y="707328"/>
                  <a:pt x="0" y="710360"/>
                </a:cubicBezTo>
                <a:cubicBezTo>
                  <a:pt x="9998" y="600732"/>
                  <a:pt x="-10351" y="417693"/>
                  <a:pt x="0" y="340973"/>
                </a:cubicBezTo>
                <a:cubicBezTo>
                  <a:pt x="10351" y="264253"/>
                  <a:pt x="5729" y="109741"/>
                  <a:pt x="0" y="0"/>
                </a:cubicBezTo>
                <a:close/>
              </a:path>
              <a:path w="212346" h="710360" fill="none" extrusionOk="0">
                <a:moveTo>
                  <a:pt x="0" y="0"/>
                </a:moveTo>
                <a:cubicBezTo>
                  <a:pt x="53275" y="9590"/>
                  <a:pt x="116525" y="60355"/>
                  <a:pt x="106173" y="117623"/>
                </a:cubicBezTo>
                <a:cubicBezTo>
                  <a:pt x="104028" y="159642"/>
                  <a:pt x="108306" y="201496"/>
                  <a:pt x="106173" y="229999"/>
                </a:cubicBezTo>
                <a:cubicBezTo>
                  <a:pt x="108416" y="294485"/>
                  <a:pt x="154368" y="353890"/>
                  <a:pt x="212346" y="347622"/>
                </a:cubicBezTo>
                <a:cubicBezTo>
                  <a:pt x="157724" y="346271"/>
                  <a:pt x="106022" y="396222"/>
                  <a:pt x="106173" y="465245"/>
                </a:cubicBezTo>
                <a:cubicBezTo>
                  <a:pt x="103366" y="519807"/>
                  <a:pt x="110809" y="543895"/>
                  <a:pt x="106173" y="592737"/>
                </a:cubicBezTo>
                <a:cubicBezTo>
                  <a:pt x="104150" y="663807"/>
                  <a:pt x="56929" y="713790"/>
                  <a:pt x="0" y="710360"/>
                </a:cubicBezTo>
              </a:path>
              <a:path w="212346" h="710360" fill="none" stroke="0" extrusionOk="0">
                <a:moveTo>
                  <a:pt x="0" y="0"/>
                </a:moveTo>
                <a:cubicBezTo>
                  <a:pt x="68340" y="7934"/>
                  <a:pt x="111885" y="61165"/>
                  <a:pt x="106173" y="117623"/>
                </a:cubicBezTo>
                <a:cubicBezTo>
                  <a:pt x="111068" y="170270"/>
                  <a:pt x="107492" y="192406"/>
                  <a:pt x="106173" y="229999"/>
                </a:cubicBezTo>
                <a:cubicBezTo>
                  <a:pt x="100255" y="293446"/>
                  <a:pt x="160917" y="338672"/>
                  <a:pt x="212346" y="347622"/>
                </a:cubicBezTo>
                <a:cubicBezTo>
                  <a:pt x="140756" y="342615"/>
                  <a:pt x="103453" y="393501"/>
                  <a:pt x="106173" y="465245"/>
                </a:cubicBezTo>
                <a:cubicBezTo>
                  <a:pt x="104084" y="502016"/>
                  <a:pt x="103914" y="536641"/>
                  <a:pt x="106173" y="592737"/>
                </a:cubicBezTo>
                <a:cubicBezTo>
                  <a:pt x="106653" y="651211"/>
                  <a:pt x="56471" y="711625"/>
                  <a:pt x="0" y="710360"/>
                </a:cubicBezTo>
              </a:path>
            </a:pathLst>
          </a:custGeom>
          <a:ln w="50800" cap="rnd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55392"/>
                      <a:gd name="adj2" fmla="val 4893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6FB20C4-0FB6-1941-8E58-819AFB45DCF4}"/>
              </a:ext>
            </a:extLst>
          </p:cNvPr>
          <p:cNvSpPr/>
          <p:nvPr/>
        </p:nvSpPr>
        <p:spPr>
          <a:xfrm>
            <a:off x="7670966" y="3642486"/>
            <a:ext cx="212346" cy="710360"/>
          </a:xfrm>
          <a:custGeom>
            <a:avLst/>
            <a:gdLst>
              <a:gd name="connsiteX0" fmla="*/ 0 w 212346"/>
              <a:gd name="connsiteY0" fmla="*/ 0 h 710360"/>
              <a:gd name="connsiteX1" fmla="*/ 106173 w 212346"/>
              <a:gd name="connsiteY1" fmla="*/ 117623 h 710360"/>
              <a:gd name="connsiteX2" fmla="*/ 106173 w 212346"/>
              <a:gd name="connsiteY2" fmla="*/ 229999 h 710360"/>
              <a:gd name="connsiteX3" fmla="*/ 212346 w 212346"/>
              <a:gd name="connsiteY3" fmla="*/ 347622 h 710360"/>
              <a:gd name="connsiteX4" fmla="*/ 106173 w 212346"/>
              <a:gd name="connsiteY4" fmla="*/ 465245 h 710360"/>
              <a:gd name="connsiteX5" fmla="*/ 106173 w 212346"/>
              <a:gd name="connsiteY5" fmla="*/ 592737 h 710360"/>
              <a:gd name="connsiteX6" fmla="*/ 0 w 212346"/>
              <a:gd name="connsiteY6" fmla="*/ 710360 h 710360"/>
              <a:gd name="connsiteX7" fmla="*/ 0 w 212346"/>
              <a:gd name="connsiteY7" fmla="*/ 340973 h 710360"/>
              <a:gd name="connsiteX8" fmla="*/ 0 w 212346"/>
              <a:gd name="connsiteY8" fmla="*/ 0 h 710360"/>
              <a:gd name="connsiteX0" fmla="*/ 0 w 212346"/>
              <a:gd name="connsiteY0" fmla="*/ 0 h 710360"/>
              <a:gd name="connsiteX1" fmla="*/ 106173 w 212346"/>
              <a:gd name="connsiteY1" fmla="*/ 117623 h 710360"/>
              <a:gd name="connsiteX2" fmla="*/ 106173 w 212346"/>
              <a:gd name="connsiteY2" fmla="*/ 229999 h 710360"/>
              <a:gd name="connsiteX3" fmla="*/ 212346 w 212346"/>
              <a:gd name="connsiteY3" fmla="*/ 347622 h 710360"/>
              <a:gd name="connsiteX4" fmla="*/ 106173 w 212346"/>
              <a:gd name="connsiteY4" fmla="*/ 465245 h 710360"/>
              <a:gd name="connsiteX5" fmla="*/ 106173 w 212346"/>
              <a:gd name="connsiteY5" fmla="*/ 592737 h 710360"/>
              <a:gd name="connsiteX6" fmla="*/ 0 w 212346"/>
              <a:gd name="connsiteY6" fmla="*/ 710360 h 71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346" h="710360" stroke="0" extrusionOk="0">
                <a:moveTo>
                  <a:pt x="0" y="0"/>
                </a:moveTo>
                <a:cubicBezTo>
                  <a:pt x="50998" y="-4713"/>
                  <a:pt x="91805" y="58055"/>
                  <a:pt x="106173" y="117623"/>
                </a:cubicBezTo>
                <a:cubicBezTo>
                  <a:pt x="110045" y="161897"/>
                  <a:pt x="103478" y="176728"/>
                  <a:pt x="106173" y="229999"/>
                </a:cubicBezTo>
                <a:cubicBezTo>
                  <a:pt x="102916" y="292483"/>
                  <a:pt x="150107" y="355013"/>
                  <a:pt x="212346" y="347622"/>
                </a:cubicBezTo>
                <a:cubicBezTo>
                  <a:pt x="153780" y="353291"/>
                  <a:pt x="103361" y="391227"/>
                  <a:pt x="106173" y="465245"/>
                </a:cubicBezTo>
                <a:cubicBezTo>
                  <a:pt x="105156" y="493767"/>
                  <a:pt x="108963" y="551896"/>
                  <a:pt x="106173" y="592737"/>
                </a:cubicBezTo>
                <a:cubicBezTo>
                  <a:pt x="99620" y="663868"/>
                  <a:pt x="58320" y="707328"/>
                  <a:pt x="0" y="710360"/>
                </a:cubicBezTo>
                <a:cubicBezTo>
                  <a:pt x="9998" y="600732"/>
                  <a:pt x="-10351" y="417693"/>
                  <a:pt x="0" y="340973"/>
                </a:cubicBezTo>
                <a:cubicBezTo>
                  <a:pt x="10351" y="264253"/>
                  <a:pt x="5729" y="109741"/>
                  <a:pt x="0" y="0"/>
                </a:cubicBezTo>
                <a:close/>
              </a:path>
              <a:path w="212346" h="710360" fill="none" extrusionOk="0">
                <a:moveTo>
                  <a:pt x="0" y="0"/>
                </a:moveTo>
                <a:cubicBezTo>
                  <a:pt x="53275" y="9590"/>
                  <a:pt x="116525" y="60355"/>
                  <a:pt x="106173" y="117623"/>
                </a:cubicBezTo>
                <a:cubicBezTo>
                  <a:pt x="104028" y="159642"/>
                  <a:pt x="108306" y="201496"/>
                  <a:pt x="106173" y="229999"/>
                </a:cubicBezTo>
                <a:cubicBezTo>
                  <a:pt x="108416" y="294485"/>
                  <a:pt x="154368" y="353890"/>
                  <a:pt x="212346" y="347622"/>
                </a:cubicBezTo>
                <a:cubicBezTo>
                  <a:pt x="157724" y="346271"/>
                  <a:pt x="106022" y="396222"/>
                  <a:pt x="106173" y="465245"/>
                </a:cubicBezTo>
                <a:cubicBezTo>
                  <a:pt x="103366" y="519807"/>
                  <a:pt x="110809" y="543895"/>
                  <a:pt x="106173" y="592737"/>
                </a:cubicBezTo>
                <a:cubicBezTo>
                  <a:pt x="104150" y="663807"/>
                  <a:pt x="56929" y="713790"/>
                  <a:pt x="0" y="710360"/>
                </a:cubicBezTo>
              </a:path>
              <a:path w="212346" h="710360" fill="none" stroke="0" extrusionOk="0">
                <a:moveTo>
                  <a:pt x="0" y="0"/>
                </a:moveTo>
                <a:cubicBezTo>
                  <a:pt x="68340" y="7934"/>
                  <a:pt x="111885" y="61165"/>
                  <a:pt x="106173" y="117623"/>
                </a:cubicBezTo>
                <a:cubicBezTo>
                  <a:pt x="111068" y="170270"/>
                  <a:pt x="107492" y="192406"/>
                  <a:pt x="106173" y="229999"/>
                </a:cubicBezTo>
                <a:cubicBezTo>
                  <a:pt x="100255" y="293446"/>
                  <a:pt x="160917" y="338672"/>
                  <a:pt x="212346" y="347622"/>
                </a:cubicBezTo>
                <a:cubicBezTo>
                  <a:pt x="140756" y="342615"/>
                  <a:pt x="103453" y="393501"/>
                  <a:pt x="106173" y="465245"/>
                </a:cubicBezTo>
                <a:cubicBezTo>
                  <a:pt x="104084" y="502016"/>
                  <a:pt x="103914" y="536641"/>
                  <a:pt x="106173" y="592737"/>
                </a:cubicBezTo>
                <a:cubicBezTo>
                  <a:pt x="106653" y="651211"/>
                  <a:pt x="56471" y="711625"/>
                  <a:pt x="0" y="710360"/>
                </a:cubicBezTo>
              </a:path>
            </a:pathLst>
          </a:custGeom>
          <a:ln w="50800" cap="rnd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55392"/>
                      <a:gd name="adj2" fmla="val 4893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39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21|1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6.6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9.6|19.3|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7.5|1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6.2|13.9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ENG" id="{ECDA1C7A-B1F5-4BA3-9699-1C7975CBBA30}" vid="{62A3892F-3258-40C7-A157-01FB85EBDA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9EE47D215A464BAC092419776A3305" ma:contentTypeVersion="33" ma:contentTypeDescription="Opprett et nytt dokument." ma:contentTypeScope="" ma:versionID="cdb4e2fe98054258ff72d2044d76adb0">
  <xsd:schema xmlns:xsd="http://www.w3.org/2001/XMLSchema" xmlns:xs="http://www.w3.org/2001/XMLSchema" xmlns:p="http://schemas.microsoft.com/office/2006/metadata/properties" xmlns:ns3="c153af0d-10e3-49a0-827f-656c4e6d1e03" xmlns:ns4="9ad3d303-ba3a-4034-b333-5b2368a0c7d1" targetNamespace="http://schemas.microsoft.com/office/2006/metadata/properties" ma:root="true" ma:fieldsID="5fa09d2e101f9a3801df0e43214f8b33" ns3:_="" ns4:_="">
    <xsd:import namespace="c153af0d-10e3-49a0-827f-656c4e6d1e03"/>
    <xsd:import namespace="9ad3d303-ba3a-4034-b333-5b2368a0c7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Teams_Channel_Section_Location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3af0d-10e3-49a0-827f-656c4e6d1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d3d303-ba3a-4034-b333-5b2368a0c7d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c153af0d-10e3-49a0-827f-656c4e6d1e03" xsi:nil="true"/>
    <FolderType xmlns="c153af0d-10e3-49a0-827f-656c4e6d1e03" xsi:nil="true"/>
    <Student_Groups xmlns="c153af0d-10e3-49a0-827f-656c4e6d1e03">
      <UserInfo>
        <DisplayName/>
        <AccountId xsi:nil="true"/>
        <AccountType/>
      </UserInfo>
    </Student_Groups>
    <Templates xmlns="c153af0d-10e3-49a0-827f-656c4e6d1e03" xsi:nil="true"/>
    <DefaultSectionNames xmlns="c153af0d-10e3-49a0-827f-656c4e6d1e03" xsi:nil="true"/>
    <AppVersion xmlns="c153af0d-10e3-49a0-827f-656c4e6d1e03" xsi:nil="true"/>
    <Students xmlns="c153af0d-10e3-49a0-827f-656c4e6d1e03">
      <UserInfo>
        <DisplayName/>
        <AccountId xsi:nil="true"/>
        <AccountType/>
      </UserInfo>
    </Students>
    <Math_Settings xmlns="c153af0d-10e3-49a0-827f-656c4e6d1e03" xsi:nil="true"/>
    <Teams_Channel_Section_Location xmlns="c153af0d-10e3-49a0-827f-656c4e6d1e03" xsi:nil="true"/>
    <Invited_Students xmlns="c153af0d-10e3-49a0-827f-656c4e6d1e03" xsi:nil="true"/>
    <Teachers xmlns="c153af0d-10e3-49a0-827f-656c4e6d1e03">
      <UserInfo>
        <DisplayName/>
        <AccountId xsi:nil="true"/>
        <AccountType/>
      </UserInfo>
    </Teachers>
    <Self_Registration_Enabled xmlns="c153af0d-10e3-49a0-827f-656c4e6d1e03" xsi:nil="true"/>
    <Has_Teacher_Only_SectionGroup xmlns="c153af0d-10e3-49a0-827f-656c4e6d1e03" xsi:nil="true"/>
    <LMS_Mappings xmlns="c153af0d-10e3-49a0-827f-656c4e6d1e03" xsi:nil="true"/>
    <IsNotebookLocked xmlns="c153af0d-10e3-49a0-827f-656c4e6d1e03" xsi:nil="true"/>
    <CultureName xmlns="c153af0d-10e3-49a0-827f-656c4e6d1e03" xsi:nil="true"/>
    <TeamsChannelId xmlns="c153af0d-10e3-49a0-827f-656c4e6d1e03" xsi:nil="true"/>
    <Invited_Teachers xmlns="c153af0d-10e3-49a0-827f-656c4e6d1e03" xsi:nil="true"/>
    <Owner xmlns="c153af0d-10e3-49a0-827f-656c4e6d1e03">
      <UserInfo>
        <DisplayName/>
        <AccountId xsi:nil="true"/>
        <AccountType/>
      </UserInfo>
    </Owner>
    <Distribution_Groups xmlns="c153af0d-10e3-49a0-827f-656c4e6d1e03" xsi:nil="true"/>
    <Is_Collaboration_Space_Locked xmlns="c153af0d-10e3-49a0-827f-656c4e6d1e03" xsi:nil="true"/>
  </documentManagement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26B7B-C0FE-4672-945E-35B1209F40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53af0d-10e3-49a0-827f-656c4e6d1e03"/>
    <ds:schemaRef ds:uri="9ad3d303-ba3a-4034-b333-5b2368a0c7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9ad3d303-ba3a-4034-b333-5b2368a0c7d1"/>
    <ds:schemaRef ds:uri="http://schemas.microsoft.com/office/2006/documentManagement/types"/>
    <ds:schemaRef ds:uri="http://purl.org/dc/dcmitype/"/>
    <ds:schemaRef ds:uri="c153af0d-10e3-49a0-827f-656c4e6d1e0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  English</Template>
  <TotalTime>9541</TotalTime>
  <Words>2346</Words>
  <Application>Microsoft Office PowerPoint</Application>
  <PresentationFormat>Widescreen</PresentationFormat>
  <Paragraphs>223</Paragraphs>
  <Slides>17</Slides>
  <Notes>14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Long-term Trend on Tumour Thickness of Melanoma in Norway</vt:lpstr>
      <vt:lpstr>Melanoma</vt:lpstr>
      <vt:lpstr>PowerPoint Presentation</vt:lpstr>
      <vt:lpstr>Tumour thickness</vt:lpstr>
      <vt:lpstr>To study long-term trends in melanoma tumour thickness, overall and in important subgroups such as sex, age and anatomic sites, in a unique nationwide case series over a 40-year time period.</vt:lpstr>
      <vt:lpstr>Melanoma in Norway</vt:lpstr>
      <vt:lpstr>Characteristics of Norwegian melanoma cases</vt:lpstr>
      <vt:lpstr>Age-adjusted Incidence Rate</vt:lpstr>
      <vt:lpstr>Age-adjusted Incidence Rate</vt:lpstr>
      <vt:lpstr>Age-adjusted Incidence Rate</vt:lpstr>
      <vt:lpstr>Age adjusted Incidence Rate</vt:lpstr>
      <vt:lpstr>Age-Period-Cohort plot</vt:lpstr>
      <vt:lpstr>Preliminary Conclusion</vt:lpstr>
      <vt:lpstr>Acknowledgement</vt:lpstr>
      <vt:lpstr>PowerPoint Presentation</vt:lpstr>
      <vt:lpstr>References</vt:lpstr>
      <vt:lpstr>References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Trend of Melanoma in Norway</dc:title>
  <dc:creator>Raju Rimal</dc:creator>
  <cp:lastModifiedBy>Raju Rimal</cp:lastModifiedBy>
  <cp:revision>424</cp:revision>
  <dcterms:created xsi:type="dcterms:W3CDTF">2021-08-13T13:09:03Z</dcterms:created>
  <dcterms:modified xsi:type="dcterms:W3CDTF">2021-11-29T13:02:05Z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0x010100D99EE47D215A464BAC092419776A3305</vt:lpwstr>
  </property>
  <property fmtid="{D5CDD505-2E9C-101B-9397-08002B2CF9AE}" pid="3" name="_dlc_DocIdItemGuid">
    <vt:lpwstr>27bb76fe-fa39-4ddb-b8e4-3a1233c00101</vt:lpwstr>
  </property>
</Properties>
</file>